
<file path=[Content_Types].xml><?xml version="1.0" encoding="utf-8"?>
<Types xmlns="http://schemas.openxmlformats.org/package/2006/content-types">
  <Default Extension="xml" ContentType="application/xml"/>
  <Default Extension="wav" ContentType="audio/wav"/>
  <Default Extension="jpeg" ContentType="image/jpeg"/>
  <Default Extension="mp3" ContentType="audio/unknown"/>
  <Default Extension="mp4" ContentType="video/unknown"/>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70" r:id="rId4"/>
  </p:sldMasterIdLst>
  <p:notesMasterIdLst>
    <p:notesMasterId r:id="rId73"/>
  </p:notesMasterIdLst>
  <p:sldIdLst>
    <p:sldId id="256" r:id="rId5"/>
    <p:sldId id="321" r:id="rId6"/>
    <p:sldId id="265" r:id="rId7"/>
    <p:sldId id="263" r:id="rId8"/>
    <p:sldId id="310" r:id="rId9"/>
    <p:sldId id="322" r:id="rId10"/>
    <p:sldId id="315" r:id="rId11"/>
    <p:sldId id="313" r:id="rId12"/>
    <p:sldId id="314" r:id="rId13"/>
    <p:sldId id="312" r:id="rId14"/>
    <p:sldId id="269" r:id="rId15"/>
    <p:sldId id="266" r:id="rId16"/>
    <p:sldId id="324" r:id="rId17"/>
    <p:sldId id="308" r:id="rId18"/>
    <p:sldId id="309" r:id="rId19"/>
    <p:sldId id="268" r:id="rId20"/>
    <p:sldId id="316" r:id="rId21"/>
    <p:sldId id="336" r:id="rId22"/>
    <p:sldId id="335" r:id="rId23"/>
    <p:sldId id="270" r:id="rId24"/>
    <p:sldId id="271" r:id="rId25"/>
    <p:sldId id="291" r:id="rId26"/>
    <p:sldId id="293" r:id="rId27"/>
    <p:sldId id="317" r:id="rId28"/>
    <p:sldId id="318" r:id="rId29"/>
    <p:sldId id="319" r:id="rId30"/>
    <p:sldId id="272" r:id="rId31"/>
    <p:sldId id="273" r:id="rId32"/>
    <p:sldId id="340" r:id="rId33"/>
    <p:sldId id="274" r:id="rId34"/>
    <p:sldId id="306" r:id="rId35"/>
    <p:sldId id="307" r:id="rId36"/>
    <p:sldId id="276" r:id="rId37"/>
    <p:sldId id="278" r:id="rId38"/>
    <p:sldId id="279" r:id="rId39"/>
    <p:sldId id="289" r:id="rId40"/>
    <p:sldId id="280" r:id="rId41"/>
    <p:sldId id="326" r:id="rId42"/>
    <p:sldId id="327" r:id="rId43"/>
    <p:sldId id="341" r:id="rId44"/>
    <p:sldId id="282" r:id="rId45"/>
    <p:sldId id="283" r:id="rId46"/>
    <p:sldId id="284" r:id="rId47"/>
    <p:sldId id="285" r:id="rId48"/>
    <p:sldId id="286" r:id="rId49"/>
    <p:sldId id="330" r:id="rId50"/>
    <p:sldId id="281" r:id="rId51"/>
    <p:sldId id="331" r:id="rId52"/>
    <p:sldId id="332" r:id="rId53"/>
    <p:sldId id="329" r:id="rId54"/>
    <p:sldId id="333" r:id="rId55"/>
    <p:sldId id="287" r:id="rId56"/>
    <p:sldId id="288" r:id="rId57"/>
    <p:sldId id="328" r:id="rId58"/>
    <p:sldId id="323" r:id="rId59"/>
    <p:sldId id="297" r:id="rId60"/>
    <p:sldId id="298" r:id="rId61"/>
    <p:sldId id="299" r:id="rId62"/>
    <p:sldId id="338" r:id="rId63"/>
    <p:sldId id="300" r:id="rId64"/>
    <p:sldId id="337" r:id="rId65"/>
    <p:sldId id="301" r:id="rId66"/>
    <p:sldId id="334" r:id="rId67"/>
    <p:sldId id="296" r:id="rId68"/>
    <p:sldId id="303" r:id="rId69"/>
    <p:sldId id="304" r:id="rId70"/>
    <p:sldId id="305" r:id="rId71"/>
    <p:sldId id="339" r:id="rId7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54" autoAdjust="0"/>
    <p:restoredTop sz="64228" autoAdjust="0"/>
  </p:normalViewPr>
  <p:slideViewPr>
    <p:cSldViewPr showGuides="1">
      <p:cViewPr varScale="1">
        <p:scale>
          <a:sx n="61" d="100"/>
          <a:sy n="61" d="100"/>
        </p:scale>
        <p:origin x="-2760" y="-10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slide" Target="slides/slide68.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73" Type="http://schemas.openxmlformats.org/officeDocument/2006/relationships/notesMaster" Target="notesMasters/notesMaster1.xml"/><Relationship Id="rId74" Type="http://schemas.openxmlformats.org/officeDocument/2006/relationships/printerSettings" Target="printerSettings/printerSettings1.bin"/><Relationship Id="rId75" Type="http://schemas.openxmlformats.org/officeDocument/2006/relationships/presProps" Target="presProps.xml"/><Relationship Id="rId76" Type="http://schemas.openxmlformats.org/officeDocument/2006/relationships/viewProps" Target="viewProps.xml"/><Relationship Id="rId77" Type="http://schemas.openxmlformats.org/officeDocument/2006/relationships/theme" Target="theme/theme1.xml"/><Relationship Id="rId78" Type="http://schemas.openxmlformats.org/officeDocument/2006/relationships/tableStyles" Target="tableStyles.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7BBDD0-C2BF-CF49-AE1B-A59854F58556}" type="doc">
      <dgm:prSet loTypeId="urn:microsoft.com/office/officeart/2008/layout/LinedList" loCatId="" qsTypeId="urn:microsoft.com/office/officeart/2005/8/quickstyle/simple1" qsCatId="simple" csTypeId="urn:microsoft.com/office/officeart/2005/8/colors/accent1_2" csCatId="accent1" phldr="1"/>
      <dgm:spPr/>
    </dgm:pt>
    <dgm:pt modelId="{5CEED90B-DFCB-F841-BF30-46D4121B7697}">
      <dgm:prSet phldrT="[Text]"/>
      <dgm:spPr/>
      <dgm:t>
        <a:bodyPr/>
        <a:lstStyle/>
        <a:p>
          <a:r>
            <a:rPr lang="en-US" smtClean="0"/>
            <a:t>1996 ICQ, NetMeeting, SMS (UK)</a:t>
          </a:r>
          <a:endParaRPr lang="en-US" dirty="0"/>
        </a:p>
      </dgm:t>
    </dgm:pt>
    <dgm:pt modelId="{C850047A-B911-B446-8959-D8ABEE5F8AD5}" type="parTrans" cxnId="{694B89CA-6F8E-2141-A99A-56BFD7B79C9E}">
      <dgm:prSet/>
      <dgm:spPr/>
      <dgm:t>
        <a:bodyPr/>
        <a:lstStyle/>
        <a:p>
          <a:endParaRPr lang="en-US"/>
        </a:p>
      </dgm:t>
    </dgm:pt>
    <dgm:pt modelId="{FD5D65E9-9B27-0F4E-8634-732385429DFE}" type="sibTrans" cxnId="{694B89CA-6F8E-2141-A99A-56BFD7B79C9E}">
      <dgm:prSet/>
      <dgm:spPr/>
      <dgm:t>
        <a:bodyPr/>
        <a:lstStyle/>
        <a:p>
          <a:endParaRPr lang="en-US"/>
        </a:p>
      </dgm:t>
    </dgm:pt>
    <dgm:pt modelId="{EE7ECDD0-49FA-3D49-9A9D-ADA7F4EDD1AE}">
      <dgm:prSet phldrT="[Text]"/>
      <dgm:spPr/>
      <dgm:t>
        <a:bodyPr/>
        <a:lstStyle/>
        <a:p>
          <a:r>
            <a:rPr lang="en-US" dirty="0" smtClean="0"/>
            <a:t>1998 Yahoo Messenger</a:t>
          </a:r>
          <a:endParaRPr lang="en-US" dirty="0"/>
        </a:p>
      </dgm:t>
    </dgm:pt>
    <dgm:pt modelId="{1361761C-4C1E-394B-8F75-33F69AF4B063}" type="parTrans" cxnId="{4B3E5156-1DC3-0B43-B255-0AB23D6244B7}">
      <dgm:prSet/>
      <dgm:spPr/>
      <dgm:t>
        <a:bodyPr/>
        <a:lstStyle/>
        <a:p>
          <a:endParaRPr lang="en-US"/>
        </a:p>
      </dgm:t>
    </dgm:pt>
    <dgm:pt modelId="{A1C6EE38-D007-B941-A531-4C38C73A3026}" type="sibTrans" cxnId="{4B3E5156-1DC3-0B43-B255-0AB23D6244B7}">
      <dgm:prSet/>
      <dgm:spPr/>
      <dgm:t>
        <a:bodyPr/>
        <a:lstStyle/>
        <a:p>
          <a:endParaRPr lang="en-US"/>
        </a:p>
      </dgm:t>
    </dgm:pt>
    <dgm:pt modelId="{B32A0471-759F-5141-A7AA-55A8C3C89263}">
      <dgm:prSet phldrT="[Text]"/>
      <dgm:spPr/>
      <dgm:t>
        <a:bodyPr/>
        <a:lstStyle/>
        <a:p>
          <a:r>
            <a:rPr lang="en-US" dirty="0" smtClean="0"/>
            <a:t>1999 MSN Messenger &amp; Asterisk</a:t>
          </a:r>
          <a:endParaRPr lang="en-US" dirty="0"/>
        </a:p>
      </dgm:t>
    </dgm:pt>
    <dgm:pt modelId="{385C4003-B7A3-E047-A3A3-2CF07CF6E696}" type="parTrans" cxnId="{C6532E66-D90E-F248-8A51-C6DAFED54B35}">
      <dgm:prSet/>
      <dgm:spPr/>
      <dgm:t>
        <a:bodyPr/>
        <a:lstStyle/>
        <a:p>
          <a:endParaRPr lang="en-US"/>
        </a:p>
      </dgm:t>
    </dgm:pt>
    <dgm:pt modelId="{656898DC-19FC-0042-8D00-42A6D6983432}" type="sibTrans" cxnId="{C6532E66-D90E-F248-8A51-C6DAFED54B35}">
      <dgm:prSet/>
      <dgm:spPr/>
      <dgm:t>
        <a:bodyPr/>
        <a:lstStyle/>
        <a:p>
          <a:endParaRPr lang="en-US"/>
        </a:p>
      </dgm:t>
    </dgm:pt>
    <dgm:pt modelId="{7FC905F8-A2B9-7747-A7B7-017022B8E918}">
      <dgm:prSet phldrT="[Text]"/>
      <dgm:spPr/>
      <dgm:t>
        <a:bodyPr/>
        <a:lstStyle/>
        <a:p>
          <a:r>
            <a:rPr lang="en-US" dirty="0" smtClean="0"/>
            <a:t>2001 TeamSpeak &amp; MMS</a:t>
          </a:r>
          <a:endParaRPr lang="en-US" dirty="0"/>
        </a:p>
      </dgm:t>
    </dgm:pt>
    <dgm:pt modelId="{F9AD048A-1C28-2C41-869B-213FFDB49B36}" type="parTrans" cxnId="{B5C4EC43-3E59-AF46-8F27-777F00B722FE}">
      <dgm:prSet/>
      <dgm:spPr/>
      <dgm:t>
        <a:bodyPr/>
        <a:lstStyle/>
        <a:p>
          <a:endParaRPr lang="en-US"/>
        </a:p>
      </dgm:t>
    </dgm:pt>
    <dgm:pt modelId="{5BB166B2-4716-6948-8EF7-FD7A3DF01E9E}" type="sibTrans" cxnId="{B5C4EC43-3E59-AF46-8F27-777F00B722FE}">
      <dgm:prSet/>
      <dgm:spPr/>
      <dgm:t>
        <a:bodyPr/>
        <a:lstStyle/>
        <a:p>
          <a:endParaRPr lang="en-US"/>
        </a:p>
      </dgm:t>
    </dgm:pt>
    <dgm:pt modelId="{5EF6320D-5360-114A-B7BF-BCB2B3F08303}">
      <dgm:prSet phldrT="[Text]"/>
      <dgm:spPr/>
      <dgm:t>
        <a:bodyPr/>
        <a:lstStyle/>
        <a:p>
          <a:r>
            <a:rPr lang="en-US" dirty="0" smtClean="0"/>
            <a:t>2002 Yahoo Messenger Chat</a:t>
          </a:r>
          <a:endParaRPr lang="en-US" dirty="0"/>
        </a:p>
      </dgm:t>
    </dgm:pt>
    <dgm:pt modelId="{E0F6EEAB-96B0-0842-AD94-4D4EAB508E21}" type="parTrans" cxnId="{4FC676EF-D940-3E45-AED2-9DD4C1A0F7EB}">
      <dgm:prSet/>
      <dgm:spPr/>
      <dgm:t>
        <a:bodyPr/>
        <a:lstStyle/>
        <a:p>
          <a:endParaRPr lang="en-US"/>
        </a:p>
      </dgm:t>
    </dgm:pt>
    <dgm:pt modelId="{AEB0112E-659B-1943-B5C4-B9878A55BFB8}" type="sibTrans" cxnId="{4FC676EF-D940-3E45-AED2-9DD4C1A0F7EB}">
      <dgm:prSet/>
      <dgm:spPr/>
      <dgm:t>
        <a:bodyPr/>
        <a:lstStyle/>
        <a:p>
          <a:endParaRPr lang="en-US"/>
        </a:p>
      </dgm:t>
    </dgm:pt>
    <dgm:pt modelId="{71E19060-3FFF-AC41-8CE8-AC8BDF4579B9}">
      <dgm:prSet phldrT="[Text]"/>
      <dgm:spPr/>
      <dgm:t>
        <a:bodyPr/>
        <a:lstStyle/>
        <a:p>
          <a:r>
            <a:rPr lang="en-US" dirty="0" smtClean="0"/>
            <a:t>2003 Skype Released - MySpace</a:t>
          </a:r>
          <a:endParaRPr lang="en-US" dirty="0"/>
        </a:p>
      </dgm:t>
    </dgm:pt>
    <dgm:pt modelId="{3EEF665D-EC18-6944-B84E-68D0875FCBDC}" type="parTrans" cxnId="{CDB60EC2-7020-D44B-9DE6-2874CE199BCC}">
      <dgm:prSet/>
      <dgm:spPr/>
      <dgm:t>
        <a:bodyPr/>
        <a:lstStyle/>
        <a:p>
          <a:endParaRPr lang="en-US"/>
        </a:p>
      </dgm:t>
    </dgm:pt>
    <dgm:pt modelId="{2960B2FD-0597-1F46-88C5-37BA35E37341}" type="sibTrans" cxnId="{CDB60EC2-7020-D44B-9DE6-2874CE199BCC}">
      <dgm:prSet/>
      <dgm:spPr/>
      <dgm:t>
        <a:bodyPr/>
        <a:lstStyle/>
        <a:p>
          <a:endParaRPr lang="en-US"/>
        </a:p>
      </dgm:t>
    </dgm:pt>
    <dgm:pt modelId="{182FE2B3-38C4-7D43-8612-359C0B647733}">
      <dgm:prSet phldrT="[Text]"/>
      <dgm:spPr/>
      <dgm:t>
        <a:bodyPr/>
        <a:lstStyle/>
        <a:p>
          <a:r>
            <a:rPr lang="en-US" dirty="0" smtClean="0"/>
            <a:t>2007 iPhone</a:t>
          </a:r>
          <a:endParaRPr lang="en-US" dirty="0"/>
        </a:p>
      </dgm:t>
    </dgm:pt>
    <dgm:pt modelId="{428DEFEA-C611-574D-8606-F9415829BF1D}" type="parTrans" cxnId="{1833CD9D-9118-094C-A984-87B7FFADD857}">
      <dgm:prSet/>
      <dgm:spPr/>
      <dgm:t>
        <a:bodyPr/>
        <a:lstStyle/>
        <a:p>
          <a:endParaRPr lang="en-US"/>
        </a:p>
      </dgm:t>
    </dgm:pt>
    <dgm:pt modelId="{83158DA4-CC36-8F45-A20C-9E7E93F68771}" type="sibTrans" cxnId="{1833CD9D-9118-094C-A984-87B7FFADD857}">
      <dgm:prSet/>
      <dgm:spPr/>
      <dgm:t>
        <a:bodyPr/>
        <a:lstStyle/>
        <a:p>
          <a:endParaRPr lang="en-US"/>
        </a:p>
      </dgm:t>
    </dgm:pt>
    <dgm:pt modelId="{F7D254CD-0B9B-954B-9C5A-1A3F4C946287}">
      <dgm:prSet phldrT="[Text]"/>
      <dgm:spPr/>
      <dgm:t>
        <a:bodyPr/>
        <a:lstStyle/>
        <a:p>
          <a:r>
            <a:rPr lang="en-US" dirty="0" smtClean="0"/>
            <a:t>1997 AIM</a:t>
          </a:r>
          <a:endParaRPr lang="en-US" dirty="0"/>
        </a:p>
      </dgm:t>
    </dgm:pt>
    <dgm:pt modelId="{B4F58B99-F41F-674D-947A-E7EB18882592}" type="parTrans" cxnId="{1B49636F-5AD5-5047-B75C-58E13AEB0827}">
      <dgm:prSet/>
      <dgm:spPr/>
      <dgm:t>
        <a:bodyPr/>
        <a:lstStyle/>
        <a:p>
          <a:endParaRPr lang="en-US"/>
        </a:p>
      </dgm:t>
    </dgm:pt>
    <dgm:pt modelId="{B8F635A4-EEC3-1C4C-AAD5-DB6C89BF2A1F}" type="sibTrans" cxnId="{1B49636F-5AD5-5047-B75C-58E13AEB0827}">
      <dgm:prSet/>
      <dgm:spPr/>
      <dgm:t>
        <a:bodyPr/>
        <a:lstStyle/>
        <a:p>
          <a:endParaRPr lang="en-US"/>
        </a:p>
      </dgm:t>
    </dgm:pt>
    <dgm:pt modelId="{C42FA493-0D5A-D545-98C0-AB96E5E52F7D}">
      <dgm:prSet phldrT="[Text]"/>
      <dgm:spPr/>
      <dgm:t>
        <a:bodyPr/>
        <a:lstStyle/>
        <a:p>
          <a:r>
            <a:rPr lang="en-US" dirty="0" smtClean="0"/>
            <a:t>2005 YouTube</a:t>
          </a:r>
          <a:endParaRPr lang="en-US" dirty="0"/>
        </a:p>
      </dgm:t>
    </dgm:pt>
    <dgm:pt modelId="{0E1EE194-0B68-BE41-AC09-1E405B87681E}" type="parTrans" cxnId="{C4FB0A8B-4013-A14F-A968-8348A352A9D1}">
      <dgm:prSet/>
      <dgm:spPr/>
      <dgm:t>
        <a:bodyPr/>
        <a:lstStyle/>
        <a:p>
          <a:endParaRPr lang="en-US"/>
        </a:p>
      </dgm:t>
    </dgm:pt>
    <dgm:pt modelId="{BF4F97DA-2A50-D84D-9035-DCD1595772C0}" type="sibTrans" cxnId="{C4FB0A8B-4013-A14F-A968-8348A352A9D1}">
      <dgm:prSet/>
      <dgm:spPr/>
      <dgm:t>
        <a:bodyPr/>
        <a:lstStyle/>
        <a:p>
          <a:endParaRPr lang="en-US"/>
        </a:p>
      </dgm:t>
    </dgm:pt>
    <dgm:pt modelId="{A1C4FF49-D673-9846-AF8A-3A69FD6EE0B3}">
      <dgm:prSet phldrT="[Text]"/>
      <dgm:spPr/>
      <dgm:t>
        <a:bodyPr/>
        <a:lstStyle/>
        <a:p>
          <a:r>
            <a:rPr lang="en-US" dirty="0" smtClean="0"/>
            <a:t>2004 Facebook </a:t>
          </a:r>
          <a:endParaRPr lang="en-US" dirty="0"/>
        </a:p>
      </dgm:t>
    </dgm:pt>
    <dgm:pt modelId="{A0C22122-70C6-5645-AF29-49C6D19C6FC6}" type="parTrans" cxnId="{0D0BA83E-5836-F743-8D59-36C3B9E3C3DE}">
      <dgm:prSet/>
      <dgm:spPr/>
      <dgm:t>
        <a:bodyPr/>
        <a:lstStyle/>
        <a:p>
          <a:endParaRPr lang="en-US"/>
        </a:p>
      </dgm:t>
    </dgm:pt>
    <dgm:pt modelId="{FB91B21F-A419-804B-A7E6-9CD7088A70D7}" type="sibTrans" cxnId="{0D0BA83E-5836-F743-8D59-36C3B9E3C3DE}">
      <dgm:prSet/>
      <dgm:spPr/>
      <dgm:t>
        <a:bodyPr/>
        <a:lstStyle/>
        <a:p>
          <a:endParaRPr lang="en-US"/>
        </a:p>
      </dgm:t>
    </dgm:pt>
    <dgm:pt modelId="{C16AEC71-6128-9F4D-82ED-A08A777AC6CF}" type="pres">
      <dgm:prSet presAssocID="{617BBDD0-C2BF-CF49-AE1B-A59854F58556}" presName="vert0" presStyleCnt="0">
        <dgm:presLayoutVars>
          <dgm:dir/>
          <dgm:animOne val="branch"/>
          <dgm:animLvl val="lvl"/>
        </dgm:presLayoutVars>
      </dgm:prSet>
      <dgm:spPr/>
    </dgm:pt>
    <dgm:pt modelId="{36D97063-2996-D34B-B452-D8E2378AAF2B}" type="pres">
      <dgm:prSet presAssocID="{5CEED90B-DFCB-F841-BF30-46D4121B7697}" presName="thickLine" presStyleLbl="alignNode1" presStyleIdx="0" presStyleCnt="10"/>
      <dgm:spPr/>
    </dgm:pt>
    <dgm:pt modelId="{18089545-3FC0-EC4D-9F03-56DE1259F8FE}" type="pres">
      <dgm:prSet presAssocID="{5CEED90B-DFCB-F841-BF30-46D4121B7697}" presName="horz1" presStyleCnt="0"/>
      <dgm:spPr/>
    </dgm:pt>
    <dgm:pt modelId="{6E8CE486-4D19-A94D-845B-DE4E7EB313DC}" type="pres">
      <dgm:prSet presAssocID="{5CEED90B-DFCB-F841-BF30-46D4121B7697}" presName="tx1" presStyleLbl="revTx" presStyleIdx="0" presStyleCnt="10"/>
      <dgm:spPr/>
      <dgm:t>
        <a:bodyPr/>
        <a:lstStyle/>
        <a:p>
          <a:endParaRPr lang="en-US"/>
        </a:p>
      </dgm:t>
    </dgm:pt>
    <dgm:pt modelId="{2595E7CB-78BA-0944-806B-19490F441056}" type="pres">
      <dgm:prSet presAssocID="{5CEED90B-DFCB-F841-BF30-46D4121B7697}" presName="vert1" presStyleCnt="0"/>
      <dgm:spPr/>
    </dgm:pt>
    <dgm:pt modelId="{23534574-D528-2E43-8929-BD2F0BA5A866}" type="pres">
      <dgm:prSet presAssocID="{F7D254CD-0B9B-954B-9C5A-1A3F4C946287}" presName="thickLine" presStyleLbl="alignNode1" presStyleIdx="1" presStyleCnt="10"/>
      <dgm:spPr/>
    </dgm:pt>
    <dgm:pt modelId="{9D083300-8583-E041-96C6-412DF61AE1E4}" type="pres">
      <dgm:prSet presAssocID="{F7D254CD-0B9B-954B-9C5A-1A3F4C946287}" presName="horz1" presStyleCnt="0"/>
      <dgm:spPr/>
    </dgm:pt>
    <dgm:pt modelId="{EA7236F9-577C-8B44-9B68-AD7ECD5E6046}" type="pres">
      <dgm:prSet presAssocID="{F7D254CD-0B9B-954B-9C5A-1A3F4C946287}" presName="tx1" presStyleLbl="revTx" presStyleIdx="1" presStyleCnt="10"/>
      <dgm:spPr/>
      <dgm:t>
        <a:bodyPr/>
        <a:lstStyle/>
        <a:p>
          <a:endParaRPr lang="en-US"/>
        </a:p>
      </dgm:t>
    </dgm:pt>
    <dgm:pt modelId="{173BD659-2279-1346-A110-402279E72D38}" type="pres">
      <dgm:prSet presAssocID="{F7D254CD-0B9B-954B-9C5A-1A3F4C946287}" presName="vert1" presStyleCnt="0"/>
      <dgm:spPr/>
    </dgm:pt>
    <dgm:pt modelId="{6501E578-4817-754E-A0B3-76568B477390}" type="pres">
      <dgm:prSet presAssocID="{EE7ECDD0-49FA-3D49-9A9D-ADA7F4EDD1AE}" presName="thickLine" presStyleLbl="alignNode1" presStyleIdx="2" presStyleCnt="10"/>
      <dgm:spPr/>
    </dgm:pt>
    <dgm:pt modelId="{1C30A8D4-6CA7-7B46-8E37-22AD39528BC4}" type="pres">
      <dgm:prSet presAssocID="{EE7ECDD0-49FA-3D49-9A9D-ADA7F4EDD1AE}" presName="horz1" presStyleCnt="0"/>
      <dgm:spPr/>
    </dgm:pt>
    <dgm:pt modelId="{7062D1A7-B806-ED48-8ADD-42EDD0B75006}" type="pres">
      <dgm:prSet presAssocID="{EE7ECDD0-49FA-3D49-9A9D-ADA7F4EDD1AE}" presName="tx1" presStyleLbl="revTx" presStyleIdx="2" presStyleCnt="10"/>
      <dgm:spPr/>
      <dgm:t>
        <a:bodyPr/>
        <a:lstStyle/>
        <a:p>
          <a:endParaRPr lang="en-US"/>
        </a:p>
      </dgm:t>
    </dgm:pt>
    <dgm:pt modelId="{409E37E8-6EB3-5C46-8FCA-F14C8B425956}" type="pres">
      <dgm:prSet presAssocID="{EE7ECDD0-49FA-3D49-9A9D-ADA7F4EDD1AE}" presName="vert1" presStyleCnt="0"/>
      <dgm:spPr/>
    </dgm:pt>
    <dgm:pt modelId="{67B7582F-6C34-0940-A42C-7A71F736B792}" type="pres">
      <dgm:prSet presAssocID="{B32A0471-759F-5141-A7AA-55A8C3C89263}" presName="thickLine" presStyleLbl="alignNode1" presStyleIdx="3" presStyleCnt="10"/>
      <dgm:spPr/>
    </dgm:pt>
    <dgm:pt modelId="{13CE8724-01C2-2647-929F-B00851908036}" type="pres">
      <dgm:prSet presAssocID="{B32A0471-759F-5141-A7AA-55A8C3C89263}" presName="horz1" presStyleCnt="0"/>
      <dgm:spPr/>
    </dgm:pt>
    <dgm:pt modelId="{344AD0E7-48AA-394E-9470-33A93948111D}" type="pres">
      <dgm:prSet presAssocID="{B32A0471-759F-5141-A7AA-55A8C3C89263}" presName="tx1" presStyleLbl="revTx" presStyleIdx="3" presStyleCnt="10"/>
      <dgm:spPr/>
      <dgm:t>
        <a:bodyPr/>
        <a:lstStyle/>
        <a:p>
          <a:endParaRPr lang="en-US"/>
        </a:p>
      </dgm:t>
    </dgm:pt>
    <dgm:pt modelId="{532FC73F-13D7-0C46-9734-F2FC4186987D}" type="pres">
      <dgm:prSet presAssocID="{B32A0471-759F-5141-A7AA-55A8C3C89263}" presName="vert1" presStyleCnt="0"/>
      <dgm:spPr/>
    </dgm:pt>
    <dgm:pt modelId="{51C84F74-3427-A046-B3F9-748182B65364}" type="pres">
      <dgm:prSet presAssocID="{7FC905F8-A2B9-7747-A7B7-017022B8E918}" presName="thickLine" presStyleLbl="alignNode1" presStyleIdx="4" presStyleCnt="10"/>
      <dgm:spPr/>
    </dgm:pt>
    <dgm:pt modelId="{446517ED-458F-244E-A30E-85BFFB3A95F4}" type="pres">
      <dgm:prSet presAssocID="{7FC905F8-A2B9-7747-A7B7-017022B8E918}" presName="horz1" presStyleCnt="0"/>
      <dgm:spPr/>
    </dgm:pt>
    <dgm:pt modelId="{9C11D0B1-4005-7346-843E-5086BAA8E452}" type="pres">
      <dgm:prSet presAssocID="{7FC905F8-A2B9-7747-A7B7-017022B8E918}" presName="tx1" presStyleLbl="revTx" presStyleIdx="4" presStyleCnt="10"/>
      <dgm:spPr/>
      <dgm:t>
        <a:bodyPr/>
        <a:lstStyle/>
        <a:p>
          <a:endParaRPr lang="en-US"/>
        </a:p>
      </dgm:t>
    </dgm:pt>
    <dgm:pt modelId="{AF78B20F-A411-424B-960A-F0DF0105B9E7}" type="pres">
      <dgm:prSet presAssocID="{7FC905F8-A2B9-7747-A7B7-017022B8E918}" presName="vert1" presStyleCnt="0"/>
      <dgm:spPr/>
    </dgm:pt>
    <dgm:pt modelId="{C3B256C8-2DCB-254F-88C9-2CFEA4189AD5}" type="pres">
      <dgm:prSet presAssocID="{5EF6320D-5360-114A-B7BF-BCB2B3F08303}" presName="thickLine" presStyleLbl="alignNode1" presStyleIdx="5" presStyleCnt="10"/>
      <dgm:spPr/>
    </dgm:pt>
    <dgm:pt modelId="{921F7E99-9D3E-3748-B588-79DEE896AA5B}" type="pres">
      <dgm:prSet presAssocID="{5EF6320D-5360-114A-B7BF-BCB2B3F08303}" presName="horz1" presStyleCnt="0"/>
      <dgm:spPr/>
    </dgm:pt>
    <dgm:pt modelId="{66951D9A-003F-8449-BFA7-6E68C0A10A28}" type="pres">
      <dgm:prSet presAssocID="{5EF6320D-5360-114A-B7BF-BCB2B3F08303}" presName="tx1" presStyleLbl="revTx" presStyleIdx="5" presStyleCnt="10"/>
      <dgm:spPr/>
      <dgm:t>
        <a:bodyPr/>
        <a:lstStyle/>
        <a:p>
          <a:endParaRPr lang="en-US"/>
        </a:p>
      </dgm:t>
    </dgm:pt>
    <dgm:pt modelId="{FEFEE698-240D-4441-9CB7-65DAF3176A0F}" type="pres">
      <dgm:prSet presAssocID="{5EF6320D-5360-114A-B7BF-BCB2B3F08303}" presName="vert1" presStyleCnt="0"/>
      <dgm:spPr/>
    </dgm:pt>
    <dgm:pt modelId="{C6A14BFD-15E5-6549-83A3-6F62B7B0F59E}" type="pres">
      <dgm:prSet presAssocID="{71E19060-3FFF-AC41-8CE8-AC8BDF4579B9}" presName="thickLine" presStyleLbl="alignNode1" presStyleIdx="6" presStyleCnt="10"/>
      <dgm:spPr/>
    </dgm:pt>
    <dgm:pt modelId="{3F8E5F2A-123B-5242-8291-5062236A68AA}" type="pres">
      <dgm:prSet presAssocID="{71E19060-3FFF-AC41-8CE8-AC8BDF4579B9}" presName="horz1" presStyleCnt="0"/>
      <dgm:spPr/>
    </dgm:pt>
    <dgm:pt modelId="{C4A8669D-4DAF-A646-B351-881C79A1FAAB}" type="pres">
      <dgm:prSet presAssocID="{71E19060-3FFF-AC41-8CE8-AC8BDF4579B9}" presName="tx1" presStyleLbl="revTx" presStyleIdx="6" presStyleCnt="10"/>
      <dgm:spPr/>
      <dgm:t>
        <a:bodyPr/>
        <a:lstStyle/>
        <a:p>
          <a:endParaRPr lang="en-US"/>
        </a:p>
      </dgm:t>
    </dgm:pt>
    <dgm:pt modelId="{74E77D7B-895B-8A40-89E1-0A22953FC514}" type="pres">
      <dgm:prSet presAssocID="{71E19060-3FFF-AC41-8CE8-AC8BDF4579B9}" presName="vert1" presStyleCnt="0"/>
      <dgm:spPr/>
    </dgm:pt>
    <dgm:pt modelId="{519851BC-D713-2949-841F-8BE386AB5ACF}" type="pres">
      <dgm:prSet presAssocID="{A1C4FF49-D673-9846-AF8A-3A69FD6EE0B3}" presName="thickLine" presStyleLbl="alignNode1" presStyleIdx="7" presStyleCnt="10"/>
      <dgm:spPr/>
    </dgm:pt>
    <dgm:pt modelId="{FBB41BFA-AF88-D04D-B329-48A66935D2E1}" type="pres">
      <dgm:prSet presAssocID="{A1C4FF49-D673-9846-AF8A-3A69FD6EE0B3}" presName="horz1" presStyleCnt="0"/>
      <dgm:spPr/>
    </dgm:pt>
    <dgm:pt modelId="{779E510A-7CBC-BC48-96B0-14D9BA3D8A70}" type="pres">
      <dgm:prSet presAssocID="{A1C4FF49-D673-9846-AF8A-3A69FD6EE0B3}" presName="tx1" presStyleLbl="revTx" presStyleIdx="7" presStyleCnt="10"/>
      <dgm:spPr/>
      <dgm:t>
        <a:bodyPr/>
        <a:lstStyle/>
        <a:p>
          <a:endParaRPr lang="en-US"/>
        </a:p>
      </dgm:t>
    </dgm:pt>
    <dgm:pt modelId="{0526EDA2-25EF-BA43-A75E-86F036D34DF7}" type="pres">
      <dgm:prSet presAssocID="{A1C4FF49-D673-9846-AF8A-3A69FD6EE0B3}" presName="vert1" presStyleCnt="0"/>
      <dgm:spPr/>
    </dgm:pt>
    <dgm:pt modelId="{8BA30618-8ECD-1D45-ADE2-E3F312300E49}" type="pres">
      <dgm:prSet presAssocID="{C42FA493-0D5A-D545-98C0-AB96E5E52F7D}" presName="thickLine" presStyleLbl="alignNode1" presStyleIdx="8" presStyleCnt="10"/>
      <dgm:spPr/>
    </dgm:pt>
    <dgm:pt modelId="{792460FC-D16A-1543-AEE8-FA329D0C0418}" type="pres">
      <dgm:prSet presAssocID="{C42FA493-0D5A-D545-98C0-AB96E5E52F7D}" presName="horz1" presStyleCnt="0"/>
      <dgm:spPr/>
    </dgm:pt>
    <dgm:pt modelId="{C4517BA8-E51B-D24B-8ECB-DC516F52CED6}" type="pres">
      <dgm:prSet presAssocID="{C42FA493-0D5A-D545-98C0-AB96E5E52F7D}" presName="tx1" presStyleLbl="revTx" presStyleIdx="8" presStyleCnt="10"/>
      <dgm:spPr/>
      <dgm:t>
        <a:bodyPr/>
        <a:lstStyle/>
        <a:p>
          <a:endParaRPr lang="en-US"/>
        </a:p>
      </dgm:t>
    </dgm:pt>
    <dgm:pt modelId="{607D896A-1AC3-914D-A110-1816C5B62C7D}" type="pres">
      <dgm:prSet presAssocID="{C42FA493-0D5A-D545-98C0-AB96E5E52F7D}" presName="vert1" presStyleCnt="0"/>
      <dgm:spPr/>
    </dgm:pt>
    <dgm:pt modelId="{67FAD525-2ABC-234D-81E1-C527C9A5252B}" type="pres">
      <dgm:prSet presAssocID="{182FE2B3-38C4-7D43-8612-359C0B647733}" presName="thickLine" presStyleLbl="alignNode1" presStyleIdx="9" presStyleCnt="10"/>
      <dgm:spPr/>
    </dgm:pt>
    <dgm:pt modelId="{8B2FE239-E1BB-9C4D-A20E-0F0AC6D76EC3}" type="pres">
      <dgm:prSet presAssocID="{182FE2B3-38C4-7D43-8612-359C0B647733}" presName="horz1" presStyleCnt="0"/>
      <dgm:spPr/>
    </dgm:pt>
    <dgm:pt modelId="{A3F34000-CD06-7145-848C-7CFD70C59D19}" type="pres">
      <dgm:prSet presAssocID="{182FE2B3-38C4-7D43-8612-359C0B647733}" presName="tx1" presStyleLbl="revTx" presStyleIdx="9" presStyleCnt="10"/>
      <dgm:spPr/>
      <dgm:t>
        <a:bodyPr/>
        <a:lstStyle/>
        <a:p>
          <a:endParaRPr lang="en-US"/>
        </a:p>
      </dgm:t>
    </dgm:pt>
    <dgm:pt modelId="{A1D4419E-1D20-8347-BE85-CB7A391976FC}" type="pres">
      <dgm:prSet presAssocID="{182FE2B3-38C4-7D43-8612-359C0B647733}" presName="vert1" presStyleCnt="0"/>
      <dgm:spPr/>
    </dgm:pt>
  </dgm:ptLst>
  <dgm:cxnLst>
    <dgm:cxn modelId="{B5C4EC43-3E59-AF46-8F27-777F00B722FE}" srcId="{617BBDD0-C2BF-CF49-AE1B-A59854F58556}" destId="{7FC905F8-A2B9-7747-A7B7-017022B8E918}" srcOrd="4" destOrd="0" parTransId="{F9AD048A-1C28-2C41-869B-213FFDB49B36}" sibTransId="{5BB166B2-4716-6948-8EF7-FD7A3DF01E9E}"/>
    <dgm:cxn modelId="{1833CD9D-9118-094C-A984-87B7FFADD857}" srcId="{617BBDD0-C2BF-CF49-AE1B-A59854F58556}" destId="{182FE2B3-38C4-7D43-8612-359C0B647733}" srcOrd="9" destOrd="0" parTransId="{428DEFEA-C611-574D-8606-F9415829BF1D}" sibTransId="{83158DA4-CC36-8F45-A20C-9E7E93F68771}"/>
    <dgm:cxn modelId="{A0F85C9E-1112-8447-889D-7CBA31416AC3}" type="presOf" srcId="{71E19060-3FFF-AC41-8CE8-AC8BDF4579B9}" destId="{C4A8669D-4DAF-A646-B351-881C79A1FAAB}" srcOrd="0" destOrd="0" presId="urn:microsoft.com/office/officeart/2008/layout/LinedList"/>
    <dgm:cxn modelId="{4B3E5156-1DC3-0B43-B255-0AB23D6244B7}" srcId="{617BBDD0-C2BF-CF49-AE1B-A59854F58556}" destId="{EE7ECDD0-49FA-3D49-9A9D-ADA7F4EDD1AE}" srcOrd="2" destOrd="0" parTransId="{1361761C-4C1E-394B-8F75-33F69AF4B063}" sibTransId="{A1C6EE38-D007-B941-A531-4C38C73A3026}"/>
    <dgm:cxn modelId="{592E5316-3BF8-8A4D-80A3-0506539F5F32}" type="presOf" srcId="{5CEED90B-DFCB-F841-BF30-46D4121B7697}" destId="{6E8CE486-4D19-A94D-845B-DE4E7EB313DC}" srcOrd="0" destOrd="0" presId="urn:microsoft.com/office/officeart/2008/layout/LinedList"/>
    <dgm:cxn modelId="{2ACECF44-528B-DD41-A07E-43BB3DFB11EE}" type="presOf" srcId="{A1C4FF49-D673-9846-AF8A-3A69FD6EE0B3}" destId="{779E510A-7CBC-BC48-96B0-14D9BA3D8A70}" srcOrd="0" destOrd="0" presId="urn:microsoft.com/office/officeart/2008/layout/LinedList"/>
    <dgm:cxn modelId="{B615F372-75F7-8948-A5EC-06BF39CA3D38}" type="presOf" srcId="{5EF6320D-5360-114A-B7BF-BCB2B3F08303}" destId="{66951D9A-003F-8449-BFA7-6E68C0A10A28}" srcOrd="0" destOrd="0" presId="urn:microsoft.com/office/officeart/2008/layout/LinedList"/>
    <dgm:cxn modelId="{CDB60EC2-7020-D44B-9DE6-2874CE199BCC}" srcId="{617BBDD0-C2BF-CF49-AE1B-A59854F58556}" destId="{71E19060-3FFF-AC41-8CE8-AC8BDF4579B9}" srcOrd="6" destOrd="0" parTransId="{3EEF665D-EC18-6944-B84E-68D0875FCBDC}" sibTransId="{2960B2FD-0597-1F46-88C5-37BA35E37341}"/>
    <dgm:cxn modelId="{FD8F6455-EEFF-E14A-B8EA-C80CB8EEBC43}" type="presOf" srcId="{EE7ECDD0-49FA-3D49-9A9D-ADA7F4EDD1AE}" destId="{7062D1A7-B806-ED48-8ADD-42EDD0B75006}" srcOrd="0" destOrd="0" presId="urn:microsoft.com/office/officeart/2008/layout/LinedList"/>
    <dgm:cxn modelId="{1B944BC3-4853-4E43-9173-3DC2BD184A39}" type="presOf" srcId="{617BBDD0-C2BF-CF49-AE1B-A59854F58556}" destId="{C16AEC71-6128-9F4D-82ED-A08A777AC6CF}" srcOrd="0" destOrd="0" presId="urn:microsoft.com/office/officeart/2008/layout/LinedList"/>
    <dgm:cxn modelId="{C6532E66-D90E-F248-8A51-C6DAFED54B35}" srcId="{617BBDD0-C2BF-CF49-AE1B-A59854F58556}" destId="{B32A0471-759F-5141-A7AA-55A8C3C89263}" srcOrd="3" destOrd="0" parTransId="{385C4003-B7A3-E047-A3A3-2CF07CF6E696}" sibTransId="{656898DC-19FC-0042-8D00-42A6D6983432}"/>
    <dgm:cxn modelId="{1B49636F-5AD5-5047-B75C-58E13AEB0827}" srcId="{617BBDD0-C2BF-CF49-AE1B-A59854F58556}" destId="{F7D254CD-0B9B-954B-9C5A-1A3F4C946287}" srcOrd="1" destOrd="0" parTransId="{B4F58B99-F41F-674D-947A-E7EB18882592}" sibTransId="{B8F635A4-EEC3-1C4C-AAD5-DB6C89BF2A1F}"/>
    <dgm:cxn modelId="{6E2536B6-FF0B-2640-8748-8134CDB18E7B}" type="presOf" srcId="{F7D254CD-0B9B-954B-9C5A-1A3F4C946287}" destId="{EA7236F9-577C-8B44-9B68-AD7ECD5E6046}" srcOrd="0" destOrd="0" presId="urn:microsoft.com/office/officeart/2008/layout/LinedList"/>
    <dgm:cxn modelId="{0D0BA83E-5836-F743-8D59-36C3B9E3C3DE}" srcId="{617BBDD0-C2BF-CF49-AE1B-A59854F58556}" destId="{A1C4FF49-D673-9846-AF8A-3A69FD6EE0B3}" srcOrd="7" destOrd="0" parTransId="{A0C22122-70C6-5645-AF29-49C6D19C6FC6}" sibTransId="{FB91B21F-A419-804B-A7E6-9CD7088A70D7}"/>
    <dgm:cxn modelId="{2E52772C-954F-6946-8C39-CB48A2E1DF07}" type="presOf" srcId="{7FC905F8-A2B9-7747-A7B7-017022B8E918}" destId="{9C11D0B1-4005-7346-843E-5086BAA8E452}" srcOrd="0" destOrd="0" presId="urn:microsoft.com/office/officeart/2008/layout/LinedList"/>
    <dgm:cxn modelId="{4FC676EF-D940-3E45-AED2-9DD4C1A0F7EB}" srcId="{617BBDD0-C2BF-CF49-AE1B-A59854F58556}" destId="{5EF6320D-5360-114A-B7BF-BCB2B3F08303}" srcOrd="5" destOrd="0" parTransId="{E0F6EEAB-96B0-0842-AD94-4D4EAB508E21}" sibTransId="{AEB0112E-659B-1943-B5C4-B9878A55BFB8}"/>
    <dgm:cxn modelId="{C4FB0A8B-4013-A14F-A968-8348A352A9D1}" srcId="{617BBDD0-C2BF-CF49-AE1B-A59854F58556}" destId="{C42FA493-0D5A-D545-98C0-AB96E5E52F7D}" srcOrd="8" destOrd="0" parTransId="{0E1EE194-0B68-BE41-AC09-1E405B87681E}" sibTransId="{BF4F97DA-2A50-D84D-9035-DCD1595772C0}"/>
    <dgm:cxn modelId="{694B89CA-6F8E-2141-A99A-56BFD7B79C9E}" srcId="{617BBDD0-C2BF-CF49-AE1B-A59854F58556}" destId="{5CEED90B-DFCB-F841-BF30-46D4121B7697}" srcOrd="0" destOrd="0" parTransId="{C850047A-B911-B446-8959-D8ABEE5F8AD5}" sibTransId="{FD5D65E9-9B27-0F4E-8634-732385429DFE}"/>
    <dgm:cxn modelId="{DC3DDB41-FFEA-7746-8F73-3F95E976C3B7}" type="presOf" srcId="{C42FA493-0D5A-D545-98C0-AB96E5E52F7D}" destId="{C4517BA8-E51B-D24B-8ECB-DC516F52CED6}" srcOrd="0" destOrd="0" presId="urn:microsoft.com/office/officeart/2008/layout/LinedList"/>
    <dgm:cxn modelId="{F24F0085-B62F-254D-9E7F-25D8DD07B46A}" type="presOf" srcId="{182FE2B3-38C4-7D43-8612-359C0B647733}" destId="{A3F34000-CD06-7145-848C-7CFD70C59D19}" srcOrd="0" destOrd="0" presId="urn:microsoft.com/office/officeart/2008/layout/LinedList"/>
    <dgm:cxn modelId="{9C19445D-2A76-6941-B3BB-5AABE8E2DECC}" type="presOf" srcId="{B32A0471-759F-5141-A7AA-55A8C3C89263}" destId="{344AD0E7-48AA-394E-9470-33A93948111D}" srcOrd="0" destOrd="0" presId="urn:microsoft.com/office/officeart/2008/layout/LinedList"/>
    <dgm:cxn modelId="{40E3EA0F-0C99-F24D-A025-D69705AB1160}" type="presParOf" srcId="{C16AEC71-6128-9F4D-82ED-A08A777AC6CF}" destId="{36D97063-2996-D34B-B452-D8E2378AAF2B}" srcOrd="0" destOrd="0" presId="urn:microsoft.com/office/officeart/2008/layout/LinedList"/>
    <dgm:cxn modelId="{0FDABE59-6412-3F46-A94E-9819A2B9DD3B}" type="presParOf" srcId="{C16AEC71-6128-9F4D-82ED-A08A777AC6CF}" destId="{18089545-3FC0-EC4D-9F03-56DE1259F8FE}" srcOrd="1" destOrd="0" presId="urn:microsoft.com/office/officeart/2008/layout/LinedList"/>
    <dgm:cxn modelId="{6AA137FE-B9E3-C845-8FA9-3C12CD8471DF}" type="presParOf" srcId="{18089545-3FC0-EC4D-9F03-56DE1259F8FE}" destId="{6E8CE486-4D19-A94D-845B-DE4E7EB313DC}" srcOrd="0" destOrd="0" presId="urn:microsoft.com/office/officeart/2008/layout/LinedList"/>
    <dgm:cxn modelId="{AEDC1AA8-E12F-1F41-AD76-244617B75D76}" type="presParOf" srcId="{18089545-3FC0-EC4D-9F03-56DE1259F8FE}" destId="{2595E7CB-78BA-0944-806B-19490F441056}" srcOrd="1" destOrd="0" presId="urn:microsoft.com/office/officeart/2008/layout/LinedList"/>
    <dgm:cxn modelId="{51C3650C-213A-9543-8E03-C4264BFD5B84}" type="presParOf" srcId="{C16AEC71-6128-9F4D-82ED-A08A777AC6CF}" destId="{23534574-D528-2E43-8929-BD2F0BA5A866}" srcOrd="2" destOrd="0" presId="urn:microsoft.com/office/officeart/2008/layout/LinedList"/>
    <dgm:cxn modelId="{DBD42C84-8499-D746-8CFD-DDFFF5E76C76}" type="presParOf" srcId="{C16AEC71-6128-9F4D-82ED-A08A777AC6CF}" destId="{9D083300-8583-E041-96C6-412DF61AE1E4}" srcOrd="3" destOrd="0" presId="urn:microsoft.com/office/officeart/2008/layout/LinedList"/>
    <dgm:cxn modelId="{E28DE171-1FFD-6441-97C6-EDECB4C9D439}" type="presParOf" srcId="{9D083300-8583-E041-96C6-412DF61AE1E4}" destId="{EA7236F9-577C-8B44-9B68-AD7ECD5E6046}" srcOrd="0" destOrd="0" presId="urn:microsoft.com/office/officeart/2008/layout/LinedList"/>
    <dgm:cxn modelId="{7D705773-2B42-4A42-B98F-5B93CD738E1E}" type="presParOf" srcId="{9D083300-8583-E041-96C6-412DF61AE1E4}" destId="{173BD659-2279-1346-A110-402279E72D38}" srcOrd="1" destOrd="0" presId="urn:microsoft.com/office/officeart/2008/layout/LinedList"/>
    <dgm:cxn modelId="{407DB22A-FE0B-784F-A877-09F98896CB1E}" type="presParOf" srcId="{C16AEC71-6128-9F4D-82ED-A08A777AC6CF}" destId="{6501E578-4817-754E-A0B3-76568B477390}" srcOrd="4" destOrd="0" presId="urn:microsoft.com/office/officeart/2008/layout/LinedList"/>
    <dgm:cxn modelId="{FCE38AD0-BBB0-7548-B1BF-8BB932F2EC9D}" type="presParOf" srcId="{C16AEC71-6128-9F4D-82ED-A08A777AC6CF}" destId="{1C30A8D4-6CA7-7B46-8E37-22AD39528BC4}" srcOrd="5" destOrd="0" presId="urn:microsoft.com/office/officeart/2008/layout/LinedList"/>
    <dgm:cxn modelId="{4BD59672-8DB8-2A41-8A9A-14460C513EEB}" type="presParOf" srcId="{1C30A8D4-6CA7-7B46-8E37-22AD39528BC4}" destId="{7062D1A7-B806-ED48-8ADD-42EDD0B75006}" srcOrd="0" destOrd="0" presId="urn:microsoft.com/office/officeart/2008/layout/LinedList"/>
    <dgm:cxn modelId="{37A3C264-650F-3A40-851E-3CAB2783CDF3}" type="presParOf" srcId="{1C30A8D4-6CA7-7B46-8E37-22AD39528BC4}" destId="{409E37E8-6EB3-5C46-8FCA-F14C8B425956}" srcOrd="1" destOrd="0" presId="urn:microsoft.com/office/officeart/2008/layout/LinedList"/>
    <dgm:cxn modelId="{F8296681-DE0B-AD48-A3FF-6677AEF40EA3}" type="presParOf" srcId="{C16AEC71-6128-9F4D-82ED-A08A777AC6CF}" destId="{67B7582F-6C34-0940-A42C-7A71F736B792}" srcOrd="6" destOrd="0" presId="urn:microsoft.com/office/officeart/2008/layout/LinedList"/>
    <dgm:cxn modelId="{164CDCCA-66DC-5548-B515-2CC161E92D89}" type="presParOf" srcId="{C16AEC71-6128-9F4D-82ED-A08A777AC6CF}" destId="{13CE8724-01C2-2647-929F-B00851908036}" srcOrd="7" destOrd="0" presId="urn:microsoft.com/office/officeart/2008/layout/LinedList"/>
    <dgm:cxn modelId="{A9D28C7E-C710-E848-A099-83BF3BEE37D6}" type="presParOf" srcId="{13CE8724-01C2-2647-929F-B00851908036}" destId="{344AD0E7-48AA-394E-9470-33A93948111D}" srcOrd="0" destOrd="0" presId="urn:microsoft.com/office/officeart/2008/layout/LinedList"/>
    <dgm:cxn modelId="{120E6DCF-AAF1-504B-A060-1C8BF14D3AB6}" type="presParOf" srcId="{13CE8724-01C2-2647-929F-B00851908036}" destId="{532FC73F-13D7-0C46-9734-F2FC4186987D}" srcOrd="1" destOrd="0" presId="urn:microsoft.com/office/officeart/2008/layout/LinedList"/>
    <dgm:cxn modelId="{7BE6DCBA-5B4C-154B-907E-F0FB9C0F4054}" type="presParOf" srcId="{C16AEC71-6128-9F4D-82ED-A08A777AC6CF}" destId="{51C84F74-3427-A046-B3F9-748182B65364}" srcOrd="8" destOrd="0" presId="urn:microsoft.com/office/officeart/2008/layout/LinedList"/>
    <dgm:cxn modelId="{E70895F8-E06F-134C-8B43-48F764CC791F}" type="presParOf" srcId="{C16AEC71-6128-9F4D-82ED-A08A777AC6CF}" destId="{446517ED-458F-244E-A30E-85BFFB3A95F4}" srcOrd="9" destOrd="0" presId="urn:microsoft.com/office/officeart/2008/layout/LinedList"/>
    <dgm:cxn modelId="{B796BF44-BE40-3742-8432-12F15EA7DD0F}" type="presParOf" srcId="{446517ED-458F-244E-A30E-85BFFB3A95F4}" destId="{9C11D0B1-4005-7346-843E-5086BAA8E452}" srcOrd="0" destOrd="0" presId="urn:microsoft.com/office/officeart/2008/layout/LinedList"/>
    <dgm:cxn modelId="{101F0FE9-EB45-6446-A899-249F28CDEB91}" type="presParOf" srcId="{446517ED-458F-244E-A30E-85BFFB3A95F4}" destId="{AF78B20F-A411-424B-960A-F0DF0105B9E7}" srcOrd="1" destOrd="0" presId="urn:microsoft.com/office/officeart/2008/layout/LinedList"/>
    <dgm:cxn modelId="{75DFCBC0-6B66-7242-8631-19D79F9B6AB7}" type="presParOf" srcId="{C16AEC71-6128-9F4D-82ED-A08A777AC6CF}" destId="{C3B256C8-2DCB-254F-88C9-2CFEA4189AD5}" srcOrd="10" destOrd="0" presId="urn:microsoft.com/office/officeart/2008/layout/LinedList"/>
    <dgm:cxn modelId="{1A84C166-5AEF-424D-8A7C-57777AF295AC}" type="presParOf" srcId="{C16AEC71-6128-9F4D-82ED-A08A777AC6CF}" destId="{921F7E99-9D3E-3748-B588-79DEE896AA5B}" srcOrd="11" destOrd="0" presId="urn:microsoft.com/office/officeart/2008/layout/LinedList"/>
    <dgm:cxn modelId="{77E3DB58-BF17-464D-88DE-68017040D3E0}" type="presParOf" srcId="{921F7E99-9D3E-3748-B588-79DEE896AA5B}" destId="{66951D9A-003F-8449-BFA7-6E68C0A10A28}" srcOrd="0" destOrd="0" presId="urn:microsoft.com/office/officeart/2008/layout/LinedList"/>
    <dgm:cxn modelId="{4586884F-B3A7-1243-A778-71677E64FBA3}" type="presParOf" srcId="{921F7E99-9D3E-3748-B588-79DEE896AA5B}" destId="{FEFEE698-240D-4441-9CB7-65DAF3176A0F}" srcOrd="1" destOrd="0" presId="urn:microsoft.com/office/officeart/2008/layout/LinedList"/>
    <dgm:cxn modelId="{1FF334D3-DC1E-0C49-A0A9-321F8674694A}" type="presParOf" srcId="{C16AEC71-6128-9F4D-82ED-A08A777AC6CF}" destId="{C6A14BFD-15E5-6549-83A3-6F62B7B0F59E}" srcOrd="12" destOrd="0" presId="urn:microsoft.com/office/officeart/2008/layout/LinedList"/>
    <dgm:cxn modelId="{7731E242-0194-274D-9774-58F8C10B156A}" type="presParOf" srcId="{C16AEC71-6128-9F4D-82ED-A08A777AC6CF}" destId="{3F8E5F2A-123B-5242-8291-5062236A68AA}" srcOrd="13" destOrd="0" presId="urn:microsoft.com/office/officeart/2008/layout/LinedList"/>
    <dgm:cxn modelId="{3627D155-3789-FF42-A279-EC7608BA187A}" type="presParOf" srcId="{3F8E5F2A-123B-5242-8291-5062236A68AA}" destId="{C4A8669D-4DAF-A646-B351-881C79A1FAAB}" srcOrd="0" destOrd="0" presId="urn:microsoft.com/office/officeart/2008/layout/LinedList"/>
    <dgm:cxn modelId="{44D9E50E-9CB0-1949-B574-A1794D553FAE}" type="presParOf" srcId="{3F8E5F2A-123B-5242-8291-5062236A68AA}" destId="{74E77D7B-895B-8A40-89E1-0A22953FC514}" srcOrd="1" destOrd="0" presId="urn:microsoft.com/office/officeart/2008/layout/LinedList"/>
    <dgm:cxn modelId="{AB0EEC88-B1CC-D547-85E6-8433DD26AA36}" type="presParOf" srcId="{C16AEC71-6128-9F4D-82ED-A08A777AC6CF}" destId="{519851BC-D713-2949-841F-8BE386AB5ACF}" srcOrd="14" destOrd="0" presId="urn:microsoft.com/office/officeart/2008/layout/LinedList"/>
    <dgm:cxn modelId="{B2862933-E87C-2845-AFB5-F1D82A577B31}" type="presParOf" srcId="{C16AEC71-6128-9F4D-82ED-A08A777AC6CF}" destId="{FBB41BFA-AF88-D04D-B329-48A66935D2E1}" srcOrd="15" destOrd="0" presId="urn:microsoft.com/office/officeart/2008/layout/LinedList"/>
    <dgm:cxn modelId="{5015E5F8-ABE5-9742-86EA-6EB829E0730C}" type="presParOf" srcId="{FBB41BFA-AF88-D04D-B329-48A66935D2E1}" destId="{779E510A-7CBC-BC48-96B0-14D9BA3D8A70}" srcOrd="0" destOrd="0" presId="urn:microsoft.com/office/officeart/2008/layout/LinedList"/>
    <dgm:cxn modelId="{119727A7-1544-6C4B-8C4F-387B14597501}" type="presParOf" srcId="{FBB41BFA-AF88-D04D-B329-48A66935D2E1}" destId="{0526EDA2-25EF-BA43-A75E-86F036D34DF7}" srcOrd="1" destOrd="0" presId="urn:microsoft.com/office/officeart/2008/layout/LinedList"/>
    <dgm:cxn modelId="{603E0B93-3F9C-8542-B907-876A79BBF46A}" type="presParOf" srcId="{C16AEC71-6128-9F4D-82ED-A08A777AC6CF}" destId="{8BA30618-8ECD-1D45-ADE2-E3F312300E49}" srcOrd="16" destOrd="0" presId="urn:microsoft.com/office/officeart/2008/layout/LinedList"/>
    <dgm:cxn modelId="{2BFA836A-CA4A-6A47-AD99-24C2DB4AF135}" type="presParOf" srcId="{C16AEC71-6128-9F4D-82ED-A08A777AC6CF}" destId="{792460FC-D16A-1543-AEE8-FA329D0C0418}" srcOrd="17" destOrd="0" presId="urn:microsoft.com/office/officeart/2008/layout/LinedList"/>
    <dgm:cxn modelId="{5AD310A8-0CAE-8B47-B630-3201228E0F39}" type="presParOf" srcId="{792460FC-D16A-1543-AEE8-FA329D0C0418}" destId="{C4517BA8-E51B-D24B-8ECB-DC516F52CED6}" srcOrd="0" destOrd="0" presId="urn:microsoft.com/office/officeart/2008/layout/LinedList"/>
    <dgm:cxn modelId="{DCA7153B-A215-CC41-9517-E5C8E4C1345D}" type="presParOf" srcId="{792460FC-D16A-1543-AEE8-FA329D0C0418}" destId="{607D896A-1AC3-914D-A110-1816C5B62C7D}" srcOrd="1" destOrd="0" presId="urn:microsoft.com/office/officeart/2008/layout/LinedList"/>
    <dgm:cxn modelId="{5B222E5B-A26D-3D4B-BD3D-A3A2CAF17A46}" type="presParOf" srcId="{C16AEC71-6128-9F4D-82ED-A08A777AC6CF}" destId="{67FAD525-2ABC-234D-81E1-C527C9A5252B}" srcOrd="18" destOrd="0" presId="urn:microsoft.com/office/officeart/2008/layout/LinedList"/>
    <dgm:cxn modelId="{E2ABF16A-C77B-D046-843E-B8960CD00CBF}" type="presParOf" srcId="{C16AEC71-6128-9F4D-82ED-A08A777AC6CF}" destId="{8B2FE239-E1BB-9C4D-A20E-0F0AC6D76EC3}" srcOrd="19" destOrd="0" presId="urn:microsoft.com/office/officeart/2008/layout/LinedList"/>
    <dgm:cxn modelId="{5E0E7051-D3FB-5646-A60B-2AA7D6111BDC}" type="presParOf" srcId="{8B2FE239-E1BB-9C4D-A20E-0F0AC6D76EC3}" destId="{A3F34000-CD06-7145-848C-7CFD70C59D19}" srcOrd="0" destOrd="0" presId="urn:microsoft.com/office/officeart/2008/layout/LinedList"/>
    <dgm:cxn modelId="{12162AA9-E7A1-9743-ADB9-ABD5C8739BB9}" type="presParOf" srcId="{8B2FE239-E1BB-9C4D-A20E-0F0AC6D76EC3}" destId="{A1D4419E-1D20-8347-BE85-CB7A391976FC}" srcOrd="1" destOrd="0" presId="urn:microsoft.com/office/officeart/2008/layout/LinedList"/>
  </dgm:cxnLst>
  <dgm:bg>
    <a:solidFill>
      <a:schemeClr val="accent1">
        <a:alpha val="5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FB6596-20D7-F349-9953-3701D7FC66EA}" type="doc">
      <dgm:prSet loTypeId="urn:microsoft.com/office/officeart/2008/layout/LinedList" loCatId="" qsTypeId="urn:microsoft.com/office/officeart/2005/8/quickstyle/3D4" qsCatId="3D" csTypeId="urn:microsoft.com/office/officeart/2005/8/colors/accent0_3" csCatId="mainScheme" phldr="1"/>
      <dgm:spPr/>
      <dgm:t>
        <a:bodyPr/>
        <a:lstStyle/>
        <a:p>
          <a:endParaRPr lang="en-US"/>
        </a:p>
      </dgm:t>
    </dgm:pt>
    <dgm:pt modelId="{53084EFB-585C-074F-8A4D-54A18CDD73F9}">
      <dgm:prSet phldrT="[Text]"/>
      <dgm:spPr/>
      <dgm:t>
        <a:bodyPr/>
        <a:lstStyle/>
        <a:p>
          <a:r>
            <a:rPr lang="en-US" dirty="0" smtClean="0"/>
            <a:t>A1: Injection</a:t>
          </a:r>
          <a:endParaRPr lang="en-US" dirty="0"/>
        </a:p>
      </dgm:t>
    </dgm:pt>
    <dgm:pt modelId="{76ADCFBD-B56A-9443-9A51-C9E2CA8C3516}" type="parTrans" cxnId="{7924F6C7-8E78-A54E-B825-830866D87F95}">
      <dgm:prSet/>
      <dgm:spPr/>
      <dgm:t>
        <a:bodyPr/>
        <a:lstStyle/>
        <a:p>
          <a:endParaRPr lang="en-US"/>
        </a:p>
      </dgm:t>
    </dgm:pt>
    <dgm:pt modelId="{DBB87AB7-CA28-3F49-990D-0768AC6A1722}" type="sibTrans" cxnId="{7924F6C7-8E78-A54E-B825-830866D87F95}">
      <dgm:prSet/>
      <dgm:spPr/>
      <dgm:t>
        <a:bodyPr/>
        <a:lstStyle/>
        <a:p>
          <a:endParaRPr lang="en-US"/>
        </a:p>
      </dgm:t>
    </dgm:pt>
    <dgm:pt modelId="{B2F17B72-BB32-AA49-80A4-AE7ADB6684F5}">
      <dgm:prSet/>
      <dgm:spPr/>
      <dgm:t>
        <a:bodyPr/>
        <a:lstStyle/>
        <a:p>
          <a:r>
            <a:rPr lang="en-US" dirty="0" smtClean="0"/>
            <a:t>A3: Cross-site Scripting</a:t>
          </a:r>
          <a:endParaRPr lang="en-US" dirty="0"/>
        </a:p>
      </dgm:t>
    </dgm:pt>
    <dgm:pt modelId="{BF5FD03E-C808-8F45-BFF0-91676BFA5CC3}" type="parTrans" cxnId="{C5AFC480-BE04-484B-90CA-DBB910935ED0}">
      <dgm:prSet/>
      <dgm:spPr/>
      <dgm:t>
        <a:bodyPr/>
        <a:lstStyle/>
        <a:p>
          <a:endParaRPr lang="en-US"/>
        </a:p>
      </dgm:t>
    </dgm:pt>
    <dgm:pt modelId="{08DB47FA-902D-6A44-B9B2-6C35E65F0C7F}" type="sibTrans" cxnId="{C5AFC480-BE04-484B-90CA-DBB910935ED0}">
      <dgm:prSet/>
      <dgm:spPr/>
      <dgm:t>
        <a:bodyPr/>
        <a:lstStyle/>
        <a:p>
          <a:endParaRPr lang="en-US"/>
        </a:p>
      </dgm:t>
    </dgm:pt>
    <dgm:pt modelId="{1446AC48-FA3B-4D4C-9CD6-76A2B6C80916}">
      <dgm:prSet/>
      <dgm:spPr/>
      <dgm:t>
        <a:bodyPr/>
        <a:lstStyle/>
        <a:p>
          <a:r>
            <a:rPr lang="en-US" dirty="0" smtClean="0"/>
            <a:t>A4: Insecure Direct Object References</a:t>
          </a:r>
          <a:endParaRPr lang="en-US" dirty="0"/>
        </a:p>
      </dgm:t>
    </dgm:pt>
    <dgm:pt modelId="{E55305D2-25E9-D64A-AA2A-107C1895640C}" type="parTrans" cxnId="{05C972C3-4EEC-BB41-BCD8-3822FDB912BC}">
      <dgm:prSet/>
      <dgm:spPr/>
      <dgm:t>
        <a:bodyPr/>
        <a:lstStyle/>
        <a:p>
          <a:endParaRPr lang="en-US"/>
        </a:p>
      </dgm:t>
    </dgm:pt>
    <dgm:pt modelId="{AFA49271-7736-FC4E-9458-CDD53FC55157}" type="sibTrans" cxnId="{05C972C3-4EEC-BB41-BCD8-3822FDB912BC}">
      <dgm:prSet/>
      <dgm:spPr/>
      <dgm:t>
        <a:bodyPr/>
        <a:lstStyle/>
        <a:p>
          <a:endParaRPr lang="en-US"/>
        </a:p>
      </dgm:t>
    </dgm:pt>
    <dgm:pt modelId="{FAB5ECCD-2268-994D-BB15-C483032DF823}">
      <dgm:prSet/>
      <dgm:spPr/>
      <dgm:t>
        <a:bodyPr/>
        <a:lstStyle/>
        <a:p>
          <a:r>
            <a:rPr lang="en-US" dirty="0" smtClean="0"/>
            <a:t>A5: Security Misconfiguration</a:t>
          </a:r>
          <a:endParaRPr lang="en-US" dirty="0"/>
        </a:p>
      </dgm:t>
    </dgm:pt>
    <dgm:pt modelId="{13E7C7C1-FFBE-9441-9011-44751DD478DE}" type="parTrans" cxnId="{27975597-215A-AD4A-BCCD-DDF7BBBFE5A0}">
      <dgm:prSet/>
      <dgm:spPr/>
      <dgm:t>
        <a:bodyPr/>
        <a:lstStyle/>
        <a:p>
          <a:endParaRPr lang="en-US"/>
        </a:p>
      </dgm:t>
    </dgm:pt>
    <dgm:pt modelId="{FD79F3D2-03F3-B54A-ACE6-2F09F8464788}" type="sibTrans" cxnId="{27975597-215A-AD4A-BCCD-DDF7BBBFE5A0}">
      <dgm:prSet/>
      <dgm:spPr/>
      <dgm:t>
        <a:bodyPr/>
        <a:lstStyle/>
        <a:p>
          <a:endParaRPr lang="en-US"/>
        </a:p>
      </dgm:t>
    </dgm:pt>
    <dgm:pt modelId="{8D9F14F2-432E-BD4D-8845-EFD9E12D5287}">
      <dgm:prSet/>
      <dgm:spPr/>
      <dgm:t>
        <a:bodyPr/>
        <a:lstStyle/>
        <a:p>
          <a:r>
            <a:rPr lang="en-US" dirty="0" smtClean="0"/>
            <a:t>A6: Sensitive Data Exposure</a:t>
          </a:r>
          <a:endParaRPr lang="en-US" dirty="0"/>
        </a:p>
      </dgm:t>
    </dgm:pt>
    <dgm:pt modelId="{EA503A0C-2032-E34C-BEFD-B6A10D2FE70F}" type="parTrans" cxnId="{B6B81FB4-94C0-5148-9956-D26EB29C4AAB}">
      <dgm:prSet/>
      <dgm:spPr/>
      <dgm:t>
        <a:bodyPr/>
        <a:lstStyle/>
        <a:p>
          <a:endParaRPr lang="en-US"/>
        </a:p>
      </dgm:t>
    </dgm:pt>
    <dgm:pt modelId="{29854D2B-1DA8-AE40-864C-C4A2761876E0}" type="sibTrans" cxnId="{B6B81FB4-94C0-5148-9956-D26EB29C4AAB}">
      <dgm:prSet/>
      <dgm:spPr/>
      <dgm:t>
        <a:bodyPr/>
        <a:lstStyle/>
        <a:p>
          <a:endParaRPr lang="en-US"/>
        </a:p>
      </dgm:t>
    </dgm:pt>
    <dgm:pt modelId="{B77B2CEE-35E0-3C4B-931D-8F711ED8F021}">
      <dgm:prSet/>
      <dgm:spPr/>
      <dgm:t>
        <a:bodyPr/>
        <a:lstStyle/>
        <a:p>
          <a:r>
            <a:rPr lang="en-US" dirty="0" smtClean="0"/>
            <a:t>A8: Cross-Site Request Forgery (CSRF)</a:t>
          </a:r>
          <a:endParaRPr lang="en-US" dirty="0"/>
        </a:p>
      </dgm:t>
    </dgm:pt>
    <dgm:pt modelId="{61F9B5C0-A0FA-B54D-84F6-15DB8242F2DF}" type="parTrans" cxnId="{5743FEF9-9E7B-C04D-B0D0-02EF6103DA26}">
      <dgm:prSet/>
      <dgm:spPr/>
      <dgm:t>
        <a:bodyPr/>
        <a:lstStyle/>
        <a:p>
          <a:endParaRPr lang="en-US"/>
        </a:p>
      </dgm:t>
    </dgm:pt>
    <dgm:pt modelId="{163CCFEC-E517-0B40-A7BF-E10AF6027546}" type="sibTrans" cxnId="{5743FEF9-9E7B-C04D-B0D0-02EF6103DA26}">
      <dgm:prSet/>
      <dgm:spPr/>
      <dgm:t>
        <a:bodyPr/>
        <a:lstStyle/>
        <a:p>
          <a:endParaRPr lang="en-US"/>
        </a:p>
      </dgm:t>
    </dgm:pt>
    <dgm:pt modelId="{41AB7FF5-345D-1B44-878A-81DFAF8B25F2}">
      <dgm:prSet/>
      <dgm:spPr/>
      <dgm:t>
        <a:bodyPr/>
        <a:lstStyle/>
        <a:p>
          <a:r>
            <a:rPr lang="en-US" dirty="0" smtClean="0"/>
            <a:t>A9: Using Components with Known Vulnerabilities</a:t>
          </a:r>
          <a:endParaRPr lang="en-US" dirty="0"/>
        </a:p>
      </dgm:t>
    </dgm:pt>
    <dgm:pt modelId="{DD1F73B8-DF87-7E4F-99D8-D8004955C959}" type="parTrans" cxnId="{EC705463-E5F1-7043-A2C3-DB61947E33B5}">
      <dgm:prSet/>
      <dgm:spPr/>
      <dgm:t>
        <a:bodyPr/>
        <a:lstStyle/>
        <a:p>
          <a:endParaRPr lang="en-US"/>
        </a:p>
      </dgm:t>
    </dgm:pt>
    <dgm:pt modelId="{15D50F8C-F5A4-DC48-833E-E80B24DEDCC0}" type="sibTrans" cxnId="{EC705463-E5F1-7043-A2C3-DB61947E33B5}">
      <dgm:prSet/>
      <dgm:spPr/>
      <dgm:t>
        <a:bodyPr/>
        <a:lstStyle/>
        <a:p>
          <a:endParaRPr lang="en-US"/>
        </a:p>
      </dgm:t>
    </dgm:pt>
    <dgm:pt modelId="{6ABAA885-0853-1947-A4A6-03990ADE38B8}">
      <dgm:prSet/>
      <dgm:spPr/>
      <dgm:t>
        <a:bodyPr/>
        <a:lstStyle/>
        <a:p>
          <a:r>
            <a:rPr lang="en-US" dirty="0" smtClean="0"/>
            <a:t>A10: </a:t>
          </a:r>
          <a:r>
            <a:rPr lang="en-US" dirty="0" err="1" smtClean="0"/>
            <a:t>Unvalidated</a:t>
          </a:r>
          <a:r>
            <a:rPr lang="en-US" dirty="0" smtClean="0"/>
            <a:t> Redirects and Forwards</a:t>
          </a:r>
          <a:endParaRPr lang="en-US" dirty="0"/>
        </a:p>
      </dgm:t>
    </dgm:pt>
    <dgm:pt modelId="{09523B28-27FC-7E4F-819C-F828F2FAD125}" type="parTrans" cxnId="{303AB7CE-2075-4741-94C2-B5E244226772}">
      <dgm:prSet/>
      <dgm:spPr/>
      <dgm:t>
        <a:bodyPr/>
        <a:lstStyle/>
        <a:p>
          <a:endParaRPr lang="en-US"/>
        </a:p>
      </dgm:t>
    </dgm:pt>
    <dgm:pt modelId="{B8F363E0-423F-6C49-BC06-5EDEAFE14B91}" type="sibTrans" cxnId="{303AB7CE-2075-4741-94C2-B5E244226772}">
      <dgm:prSet/>
      <dgm:spPr/>
      <dgm:t>
        <a:bodyPr/>
        <a:lstStyle/>
        <a:p>
          <a:endParaRPr lang="en-US"/>
        </a:p>
      </dgm:t>
    </dgm:pt>
    <dgm:pt modelId="{16480B32-9BC9-514B-8387-CAD0A2A3BB67}">
      <dgm:prSet/>
      <dgm:spPr/>
      <dgm:t>
        <a:bodyPr/>
        <a:lstStyle/>
        <a:p>
          <a:r>
            <a:rPr lang="en-US" dirty="0" smtClean="0"/>
            <a:t>BONUS: Insufficient Anti-automation</a:t>
          </a:r>
          <a:endParaRPr lang="en-US" dirty="0"/>
        </a:p>
      </dgm:t>
    </dgm:pt>
    <dgm:pt modelId="{D77EA3D7-828E-B94F-9FB8-65DA3F5B7EFB}" type="parTrans" cxnId="{B8F4CD38-FED0-0D4C-9DD5-738B4EAF1C0B}">
      <dgm:prSet/>
      <dgm:spPr/>
      <dgm:t>
        <a:bodyPr/>
        <a:lstStyle/>
        <a:p>
          <a:endParaRPr lang="en-US"/>
        </a:p>
      </dgm:t>
    </dgm:pt>
    <dgm:pt modelId="{81865361-F950-3847-9918-8C12D4344CD2}" type="sibTrans" cxnId="{B8F4CD38-FED0-0D4C-9DD5-738B4EAF1C0B}">
      <dgm:prSet/>
      <dgm:spPr/>
      <dgm:t>
        <a:bodyPr/>
        <a:lstStyle/>
        <a:p>
          <a:endParaRPr lang="en-US"/>
        </a:p>
      </dgm:t>
    </dgm:pt>
    <dgm:pt modelId="{6DF1C5E1-746C-E543-977E-517AD176A2C4}">
      <dgm:prSet phldrT="[Text]"/>
      <dgm:spPr/>
      <dgm:t>
        <a:bodyPr/>
        <a:lstStyle/>
        <a:p>
          <a:r>
            <a:rPr lang="en-US" dirty="0" smtClean="0"/>
            <a:t>1: Security Misconfiguration</a:t>
          </a:r>
          <a:endParaRPr lang="en-US" dirty="0"/>
        </a:p>
      </dgm:t>
    </dgm:pt>
    <dgm:pt modelId="{13362374-4012-694C-BDEA-579713F95A6A}" type="parTrans" cxnId="{794F6A8A-272E-7844-8C60-202C0354E53A}">
      <dgm:prSet/>
      <dgm:spPr/>
      <dgm:t>
        <a:bodyPr/>
        <a:lstStyle/>
        <a:p>
          <a:endParaRPr lang="en-US"/>
        </a:p>
      </dgm:t>
    </dgm:pt>
    <dgm:pt modelId="{8377B50E-9455-3D4A-8B0B-26D6FE47890F}" type="sibTrans" cxnId="{794F6A8A-272E-7844-8C60-202C0354E53A}">
      <dgm:prSet/>
      <dgm:spPr/>
      <dgm:t>
        <a:bodyPr/>
        <a:lstStyle/>
        <a:p>
          <a:endParaRPr lang="en-US"/>
        </a:p>
      </dgm:t>
    </dgm:pt>
    <dgm:pt modelId="{2C3E86AB-E22E-A346-9940-67546A8B3DC4}">
      <dgm:prSet/>
      <dgm:spPr/>
      <dgm:t>
        <a:bodyPr/>
        <a:lstStyle/>
        <a:p>
          <a:r>
            <a:rPr lang="en-US" dirty="0" smtClean="0"/>
            <a:t>2: Broken Authentication and Session Management</a:t>
          </a:r>
          <a:endParaRPr lang="en-US" dirty="0"/>
        </a:p>
      </dgm:t>
    </dgm:pt>
    <dgm:pt modelId="{E3834098-633A-5A4B-9531-A90D15319DAD}" type="parTrans" cxnId="{538180E2-6F68-0442-9E46-7EAF53EB87BC}">
      <dgm:prSet/>
      <dgm:spPr/>
      <dgm:t>
        <a:bodyPr/>
        <a:lstStyle/>
        <a:p>
          <a:endParaRPr lang="en-US"/>
        </a:p>
      </dgm:t>
    </dgm:pt>
    <dgm:pt modelId="{E0FC833F-172C-7B4C-9FA0-9BF06CA2AA2B}" type="sibTrans" cxnId="{538180E2-6F68-0442-9E46-7EAF53EB87BC}">
      <dgm:prSet/>
      <dgm:spPr/>
      <dgm:t>
        <a:bodyPr/>
        <a:lstStyle/>
        <a:p>
          <a:endParaRPr lang="en-US"/>
        </a:p>
      </dgm:t>
    </dgm:pt>
    <dgm:pt modelId="{2CF05714-164F-AC4D-A117-A9C52CCE4137}">
      <dgm:prSet/>
      <dgm:spPr/>
      <dgm:t>
        <a:bodyPr/>
        <a:lstStyle/>
        <a:p>
          <a:r>
            <a:rPr lang="en-US" dirty="0" smtClean="0"/>
            <a:t>3: Injection</a:t>
          </a:r>
          <a:endParaRPr lang="en-US" dirty="0"/>
        </a:p>
      </dgm:t>
    </dgm:pt>
    <dgm:pt modelId="{D3397537-778F-3B4C-BEC9-F33D785A9F13}" type="parTrans" cxnId="{BC017FC3-38DF-7D42-A11B-661C1F8B043E}">
      <dgm:prSet/>
      <dgm:spPr/>
      <dgm:t>
        <a:bodyPr/>
        <a:lstStyle/>
        <a:p>
          <a:endParaRPr lang="en-US"/>
        </a:p>
      </dgm:t>
    </dgm:pt>
    <dgm:pt modelId="{B5BB0612-509C-7249-BAE9-233181082B87}" type="sibTrans" cxnId="{BC017FC3-38DF-7D42-A11B-661C1F8B043E}">
      <dgm:prSet/>
      <dgm:spPr/>
      <dgm:t>
        <a:bodyPr/>
        <a:lstStyle/>
        <a:p>
          <a:endParaRPr lang="en-US"/>
        </a:p>
      </dgm:t>
    </dgm:pt>
    <dgm:pt modelId="{5B0BE18C-A235-4245-8206-024A164A07AB}">
      <dgm:prSet/>
      <dgm:spPr/>
      <dgm:t>
        <a:bodyPr/>
        <a:lstStyle/>
        <a:p>
          <a:r>
            <a:rPr lang="en-US" dirty="0" smtClean="0"/>
            <a:t>4: Using Components with Known Vulnerabilities</a:t>
          </a:r>
          <a:endParaRPr lang="en-US" dirty="0"/>
        </a:p>
      </dgm:t>
    </dgm:pt>
    <dgm:pt modelId="{A67AE81C-5F46-B048-9BDB-AF4282CBAC2C}" type="parTrans" cxnId="{DA6F152A-B869-8A43-81DD-184AF186294B}">
      <dgm:prSet/>
      <dgm:spPr/>
      <dgm:t>
        <a:bodyPr/>
        <a:lstStyle/>
        <a:p>
          <a:endParaRPr lang="en-US"/>
        </a:p>
      </dgm:t>
    </dgm:pt>
    <dgm:pt modelId="{F8306C84-8890-BE46-A2B6-36811B8F4A3F}" type="sibTrans" cxnId="{DA6F152A-B869-8A43-81DD-184AF186294B}">
      <dgm:prSet/>
      <dgm:spPr/>
      <dgm:t>
        <a:bodyPr/>
        <a:lstStyle/>
        <a:p>
          <a:endParaRPr lang="en-US"/>
        </a:p>
      </dgm:t>
    </dgm:pt>
    <dgm:pt modelId="{4E7A8CDE-CAE0-2E42-8FC0-D6908611411F}">
      <dgm:prSet/>
      <dgm:spPr/>
      <dgm:t>
        <a:bodyPr/>
        <a:lstStyle/>
        <a:p>
          <a:r>
            <a:rPr lang="en-US" dirty="0" smtClean="0"/>
            <a:t>5: Insecure Direct Object Reference</a:t>
          </a:r>
          <a:endParaRPr lang="en-US" dirty="0"/>
        </a:p>
      </dgm:t>
    </dgm:pt>
    <dgm:pt modelId="{01D4596D-79B9-9549-89E6-A4D1C87B875F}" type="parTrans" cxnId="{A21FE4F2-4152-0D43-934E-D41E58BB952A}">
      <dgm:prSet/>
      <dgm:spPr/>
      <dgm:t>
        <a:bodyPr/>
        <a:lstStyle/>
        <a:p>
          <a:endParaRPr lang="en-US"/>
        </a:p>
      </dgm:t>
    </dgm:pt>
    <dgm:pt modelId="{52A7C42B-C702-EC44-914C-D17CE3E7A32F}" type="sibTrans" cxnId="{A21FE4F2-4152-0D43-934E-D41E58BB952A}">
      <dgm:prSet/>
      <dgm:spPr/>
      <dgm:t>
        <a:bodyPr/>
        <a:lstStyle/>
        <a:p>
          <a:endParaRPr lang="en-US"/>
        </a:p>
      </dgm:t>
    </dgm:pt>
    <dgm:pt modelId="{6BA4A3CA-1928-4745-93E6-B45AEB0278D2}">
      <dgm:prSet/>
      <dgm:spPr/>
      <dgm:t>
        <a:bodyPr/>
        <a:lstStyle/>
        <a:p>
          <a:r>
            <a:rPr lang="en-US" dirty="0" smtClean="0"/>
            <a:t>6: Missing Function Level Access Control</a:t>
          </a:r>
          <a:endParaRPr lang="en-US" dirty="0"/>
        </a:p>
      </dgm:t>
    </dgm:pt>
    <dgm:pt modelId="{0EF81BBA-E4FC-B941-895B-695188F138B7}" type="parTrans" cxnId="{1AD7A7B8-F3C5-624A-AAB6-522A892556B9}">
      <dgm:prSet/>
      <dgm:spPr/>
      <dgm:t>
        <a:bodyPr/>
        <a:lstStyle/>
        <a:p>
          <a:endParaRPr lang="en-US"/>
        </a:p>
      </dgm:t>
    </dgm:pt>
    <dgm:pt modelId="{5D9DDC7B-319E-9D4D-8AE1-91B296CA41CA}" type="sibTrans" cxnId="{1AD7A7B8-F3C5-624A-AAB6-522A892556B9}">
      <dgm:prSet/>
      <dgm:spPr/>
      <dgm:t>
        <a:bodyPr/>
        <a:lstStyle/>
        <a:p>
          <a:endParaRPr lang="en-US"/>
        </a:p>
      </dgm:t>
    </dgm:pt>
    <dgm:pt modelId="{76A6549C-E44A-E14C-B876-0BA9AC900AB8}">
      <dgm:prSet/>
      <dgm:spPr/>
      <dgm:t>
        <a:bodyPr/>
        <a:lstStyle/>
        <a:p>
          <a:r>
            <a:rPr lang="en-US" dirty="0" smtClean="0"/>
            <a:t>8: Sensitive Data Exposure</a:t>
          </a:r>
          <a:endParaRPr lang="en-US" dirty="0"/>
        </a:p>
      </dgm:t>
    </dgm:pt>
    <dgm:pt modelId="{1979F8B2-8E13-1C4A-8515-38786AE67D43}" type="parTrans" cxnId="{F959097F-5DC9-174F-89CE-DB6F1AC87DE3}">
      <dgm:prSet/>
      <dgm:spPr/>
      <dgm:t>
        <a:bodyPr/>
        <a:lstStyle/>
        <a:p>
          <a:endParaRPr lang="en-US"/>
        </a:p>
      </dgm:t>
    </dgm:pt>
    <dgm:pt modelId="{0816F524-767F-A246-9D0F-072E09EC0181}" type="sibTrans" cxnId="{F959097F-5DC9-174F-89CE-DB6F1AC87DE3}">
      <dgm:prSet/>
      <dgm:spPr/>
      <dgm:t>
        <a:bodyPr/>
        <a:lstStyle/>
        <a:p>
          <a:endParaRPr lang="en-US"/>
        </a:p>
      </dgm:t>
    </dgm:pt>
    <dgm:pt modelId="{D9F63E5B-3AF8-D348-99CC-B2DD5553CE2D}">
      <dgm:prSet/>
      <dgm:spPr/>
      <dgm:t>
        <a:bodyPr/>
        <a:lstStyle/>
        <a:p>
          <a:r>
            <a:rPr lang="en-US" dirty="0" smtClean="0"/>
            <a:t>9: Insufficient Anti-Automation</a:t>
          </a:r>
          <a:endParaRPr lang="en-US" dirty="0"/>
        </a:p>
      </dgm:t>
    </dgm:pt>
    <dgm:pt modelId="{38AB1FE8-862B-D94F-9A76-4931055B18DA}" type="parTrans" cxnId="{15A3241C-EAB5-7643-96C8-F7A1460ACB9B}">
      <dgm:prSet/>
      <dgm:spPr/>
      <dgm:t>
        <a:bodyPr/>
        <a:lstStyle/>
        <a:p>
          <a:endParaRPr lang="en-US"/>
        </a:p>
      </dgm:t>
    </dgm:pt>
    <dgm:pt modelId="{742245A9-0655-CC41-A3EF-AD258BC84B5D}" type="sibTrans" cxnId="{15A3241C-EAB5-7643-96C8-F7A1460ACB9B}">
      <dgm:prSet/>
      <dgm:spPr/>
      <dgm:t>
        <a:bodyPr/>
        <a:lstStyle/>
        <a:p>
          <a:endParaRPr lang="en-US"/>
        </a:p>
      </dgm:t>
    </dgm:pt>
    <dgm:pt modelId="{713A5413-BEA1-6B46-B9EE-1D2CA756977E}">
      <dgm:prSet/>
      <dgm:spPr/>
      <dgm:t>
        <a:bodyPr/>
        <a:lstStyle/>
        <a:p>
          <a:r>
            <a:rPr lang="en-US" dirty="0" smtClean="0"/>
            <a:t>10: XSS</a:t>
          </a:r>
          <a:endParaRPr lang="en-US" dirty="0"/>
        </a:p>
      </dgm:t>
    </dgm:pt>
    <dgm:pt modelId="{7E73CC63-894D-474D-A56A-440B109EC362}" type="parTrans" cxnId="{1BB09557-734F-AA4E-85B1-D2F8D188BC52}">
      <dgm:prSet/>
      <dgm:spPr/>
      <dgm:t>
        <a:bodyPr/>
        <a:lstStyle/>
        <a:p>
          <a:endParaRPr lang="en-US"/>
        </a:p>
      </dgm:t>
    </dgm:pt>
    <dgm:pt modelId="{9B297114-893A-1C4B-BD79-F426CB1A7C06}" type="sibTrans" cxnId="{1BB09557-734F-AA4E-85B1-D2F8D188BC52}">
      <dgm:prSet/>
      <dgm:spPr/>
      <dgm:t>
        <a:bodyPr/>
        <a:lstStyle/>
        <a:p>
          <a:endParaRPr lang="en-US"/>
        </a:p>
      </dgm:t>
    </dgm:pt>
    <dgm:pt modelId="{23DF230C-5AB8-8944-A0C8-731850888958}">
      <dgm:prSet/>
      <dgm:spPr/>
      <dgm:t>
        <a:bodyPr/>
        <a:lstStyle/>
        <a:p>
          <a:r>
            <a:rPr lang="en-US" dirty="0" smtClean="0"/>
            <a:t>11: CSRF</a:t>
          </a:r>
          <a:endParaRPr lang="en-US" dirty="0"/>
        </a:p>
      </dgm:t>
    </dgm:pt>
    <dgm:pt modelId="{96A76BD9-546B-974F-9566-C63CC6049F1B}" type="parTrans" cxnId="{56760E35-CFA2-2249-8FB1-F18A042F75ED}">
      <dgm:prSet/>
      <dgm:spPr/>
      <dgm:t>
        <a:bodyPr/>
        <a:lstStyle/>
        <a:p>
          <a:endParaRPr lang="en-US"/>
        </a:p>
      </dgm:t>
    </dgm:pt>
    <dgm:pt modelId="{A8F72663-0FD1-1B4C-95AF-30780B611D2B}" type="sibTrans" cxnId="{56760E35-CFA2-2249-8FB1-F18A042F75ED}">
      <dgm:prSet/>
      <dgm:spPr/>
      <dgm:t>
        <a:bodyPr/>
        <a:lstStyle/>
        <a:p>
          <a:endParaRPr lang="en-US"/>
        </a:p>
      </dgm:t>
    </dgm:pt>
    <dgm:pt modelId="{602C4386-3EBF-9146-A097-AB6E87105CB8}">
      <dgm:prSet/>
      <dgm:spPr/>
      <dgm:t>
        <a:bodyPr/>
        <a:lstStyle/>
        <a:p>
          <a:r>
            <a:rPr lang="en-US" dirty="0" smtClean="0"/>
            <a:t>7: </a:t>
          </a:r>
          <a:r>
            <a:rPr lang="en-US" dirty="0" err="1" smtClean="0"/>
            <a:t>Unvalidated</a:t>
          </a:r>
          <a:r>
            <a:rPr lang="en-US" dirty="0" smtClean="0"/>
            <a:t> Redirects and Forwards</a:t>
          </a:r>
          <a:endParaRPr lang="en-US" dirty="0"/>
        </a:p>
      </dgm:t>
    </dgm:pt>
    <dgm:pt modelId="{3EDBBFF7-E047-6344-840A-94A96A763242}" type="parTrans" cxnId="{2C0A9599-9C44-0948-93A8-32039AD34A1F}">
      <dgm:prSet/>
      <dgm:spPr/>
      <dgm:t>
        <a:bodyPr/>
        <a:lstStyle/>
        <a:p>
          <a:endParaRPr lang="en-US"/>
        </a:p>
      </dgm:t>
    </dgm:pt>
    <dgm:pt modelId="{6CD47477-6BCC-DC4D-8F8B-75228545333F}" type="sibTrans" cxnId="{2C0A9599-9C44-0948-93A8-32039AD34A1F}">
      <dgm:prSet/>
      <dgm:spPr/>
      <dgm:t>
        <a:bodyPr/>
        <a:lstStyle/>
        <a:p>
          <a:endParaRPr lang="en-US"/>
        </a:p>
      </dgm:t>
    </dgm:pt>
    <dgm:pt modelId="{5F392E79-A7A1-D54F-9844-EEFEA4322256}">
      <dgm:prSet/>
      <dgm:spPr/>
      <dgm:t>
        <a:bodyPr/>
        <a:lstStyle/>
        <a:p>
          <a:r>
            <a:rPr lang="en-US" dirty="0" smtClean="0"/>
            <a:t>A7: Missing Function Level Access Control</a:t>
          </a:r>
          <a:endParaRPr lang="en-US" dirty="0"/>
        </a:p>
      </dgm:t>
    </dgm:pt>
    <dgm:pt modelId="{238C5E23-8DB0-D04D-B703-D7263DA76F9B}" type="parTrans" cxnId="{119A11EC-DB0F-AE44-BF17-94778DB4587B}">
      <dgm:prSet/>
      <dgm:spPr/>
      <dgm:t>
        <a:bodyPr/>
        <a:lstStyle/>
        <a:p>
          <a:endParaRPr lang="en-US"/>
        </a:p>
      </dgm:t>
    </dgm:pt>
    <dgm:pt modelId="{33544316-6CC6-2C41-897C-F0DA1E088208}" type="sibTrans" cxnId="{119A11EC-DB0F-AE44-BF17-94778DB4587B}">
      <dgm:prSet/>
      <dgm:spPr/>
      <dgm:t>
        <a:bodyPr/>
        <a:lstStyle/>
        <a:p>
          <a:endParaRPr lang="en-US"/>
        </a:p>
      </dgm:t>
    </dgm:pt>
    <dgm:pt modelId="{D256134F-61FB-2D47-B756-6192014FA633}">
      <dgm:prSet/>
      <dgm:spPr/>
      <dgm:t>
        <a:bodyPr/>
        <a:lstStyle/>
        <a:p>
          <a:r>
            <a:rPr lang="en-US" dirty="0" smtClean="0"/>
            <a:t>A2: Broken Authentication and Session Management</a:t>
          </a:r>
          <a:endParaRPr lang="en-US" dirty="0"/>
        </a:p>
      </dgm:t>
    </dgm:pt>
    <dgm:pt modelId="{C650F484-3CA4-5847-B76B-A1A5F750A092}" type="sibTrans" cxnId="{282B99EF-2244-ED4B-AFE6-F2C0007CB08E}">
      <dgm:prSet/>
      <dgm:spPr/>
      <dgm:t>
        <a:bodyPr/>
        <a:lstStyle/>
        <a:p>
          <a:endParaRPr lang="en-US"/>
        </a:p>
      </dgm:t>
    </dgm:pt>
    <dgm:pt modelId="{F64062B0-1437-B44D-88F0-F2192747F85A}" type="parTrans" cxnId="{282B99EF-2244-ED4B-AFE6-F2C0007CB08E}">
      <dgm:prSet/>
      <dgm:spPr/>
      <dgm:t>
        <a:bodyPr/>
        <a:lstStyle/>
        <a:p>
          <a:endParaRPr lang="en-US"/>
        </a:p>
      </dgm:t>
    </dgm:pt>
    <dgm:pt modelId="{5EC74C4F-4646-FE40-B2FB-E7FB2E50646E}" type="pres">
      <dgm:prSet presAssocID="{71FB6596-20D7-F349-9953-3701D7FC66EA}" presName="vert0" presStyleCnt="0">
        <dgm:presLayoutVars>
          <dgm:dir/>
          <dgm:animOne val="branch"/>
          <dgm:animLvl val="lvl"/>
        </dgm:presLayoutVars>
      </dgm:prSet>
      <dgm:spPr/>
      <dgm:t>
        <a:bodyPr/>
        <a:lstStyle/>
        <a:p>
          <a:endParaRPr lang="en-US"/>
        </a:p>
      </dgm:t>
    </dgm:pt>
    <dgm:pt modelId="{F30ACE7D-05DD-CF4E-A42F-22ED75D17F6A}" type="pres">
      <dgm:prSet presAssocID="{53084EFB-585C-074F-8A4D-54A18CDD73F9}" presName="thickLine" presStyleLbl="alignNode1" presStyleIdx="0" presStyleCnt="11"/>
      <dgm:spPr/>
    </dgm:pt>
    <dgm:pt modelId="{9B5C6978-9BAD-D041-BA83-161DF3970A1A}" type="pres">
      <dgm:prSet presAssocID="{53084EFB-585C-074F-8A4D-54A18CDD73F9}" presName="horz1" presStyleCnt="0"/>
      <dgm:spPr/>
    </dgm:pt>
    <dgm:pt modelId="{6EB2D48C-DEE8-B34D-858A-2664151E5DCC}" type="pres">
      <dgm:prSet presAssocID="{53084EFB-585C-074F-8A4D-54A18CDD73F9}" presName="tx1" presStyleLbl="revTx" presStyleIdx="0" presStyleCnt="22"/>
      <dgm:spPr/>
      <dgm:t>
        <a:bodyPr/>
        <a:lstStyle/>
        <a:p>
          <a:endParaRPr lang="en-US"/>
        </a:p>
      </dgm:t>
    </dgm:pt>
    <dgm:pt modelId="{ACA263DF-E106-1447-94AD-13CA576E8688}" type="pres">
      <dgm:prSet presAssocID="{53084EFB-585C-074F-8A4D-54A18CDD73F9}" presName="vert1" presStyleCnt="0"/>
      <dgm:spPr/>
    </dgm:pt>
    <dgm:pt modelId="{6EEB1A06-99F7-364A-9C4C-A3F17BBB5F09}" type="pres">
      <dgm:prSet presAssocID="{6DF1C5E1-746C-E543-977E-517AD176A2C4}" presName="vertSpace2a" presStyleCnt="0"/>
      <dgm:spPr/>
    </dgm:pt>
    <dgm:pt modelId="{344334E6-9E16-1746-B9AC-ED2B0D42AF9E}" type="pres">
      <dgm:prSet presAssocID="{6DF1C5E1-746C-E543-977E-517AD176A2C4}" presName="horz2" presStyleCnt="0"/>
      <dgm:spPr/>
    </dgm:pt>
    <dgm:pt modelId="{0E888070-1868-1543-8F48-6F832C163CBC}" type="pres">
      <dgm:prSet presAssocID="{6DF1C5E1-746C-E543-977E-517AD176A2C4}" presName="horzSpace2" presStyleCnt="0"/>
      <dgm:spPr/>
    </dgm:pt>
    <dgm:pt modelId="{09A7AB7F-19BD-9542-B3E4-B63082CAA0E4}" type="pres">
      <dgm:prSet presAssocID="{6DF1C5E1-746C-E543-977E-517AD176A2C4}" presName="tx2" presStyleLbl="revTx" presStyleIdx="1" presStyleCnt="22"/>
      <dgm:spPr/>
      <dgm:t>
        <a:bodyPr/>
        <a:lstStyle/>
        <a:p>
          <a:endParaRPr lang="en-US"/>
        </a:p>
      </dgm:t>
    </dgm:pt>
    <dgm:pt modelId="{B47DB2C6-0892-B74D-9DAA-8EE671BE94C1}" type="pres">
      <dgm:prSet presAssocID="{6DF1C5E1-746C-E543-977E-517AD176A2C4}" presName="vert2" presStyleCnt="0"/>
      <dgm:spPr/>
    </dgm:pt>
    <dgm:pt modelId="{67622DB2-A2F1-3F4A-8B8B-10EF9FB71DD9}" type="pres">
      <dgm:prSet presAssocID="{6DF1C5E1-746C-E543-977E-517AD176A2C4}" presName="thinLine2b" presStyleLbl="callout" presStyleIdx="0" presStyleCnt="11"/>
      <dgm:spPr/>
    </dgm:pt>
    <dgm:pt modelId="{A1A26AE6-31C7-5148-BE06-A8DE4A62C490}" type="pres">
      <dgm:prSet presAssocID="{6DF1C5E1-746C-E543-977E-517AD176A2C4}" presName="vertSpace2b" presStyleCnt="0"/>
      <dgm:spPr/>
    </dgm:pt>
    <dgm:pt modelId="{3071496C-89A4-2F45-86DD-E6942AA649BA}" type="pres">
      <dgm:prSet presAssocID="{D256134F-61FB-2D47-B756-6192014FA633}" presName="thickLine" presStyleLbl="alignNode1" presStyleIdx="1" presStyleCnt="11"/>
      <dgm:spPr/>
    </dgm:pt>
    <dgm:pt modelId="{A41155FA-0237-E24C-BFE5-6C91D25844BC}" type="pres">
      <dgm:prSet presAssocID="{D256134F-61FB-2D47-B756-6192014FA633}" presName="horz1" presStyleCnt="0"/>
      <dgm:spPr/>
    </dgm:pt>
    <dgm:pt modelId="{FDAFBF22-85ED-3146-ADB8-395A462F2E35}" type="pres">
      <dgm:prSet presAssocID="{D256134F-61FB-2D47-B756-6192014FA633}" presName="tx1" presStyleLbl="revTx" presStyleIdx="2" presStyleCnt="22"/>
      <dgm:spPr/>
      <dgm:t>
        <a:bodyPr/>
        <a:lstStyle/>
        <a:p>
          <a:endParaRPr lang="en-US"/>
        </a:p>
      </dgm:t>
    </dgm:pt>
    <dgm:pt modelId="{870FD6DE-C2B4-E749-8969-C4539539170D}" type="pres">
      <dgm:prSet presAssocID="{D256134F-61FB-2D47-B756-6192014FA633}" presName="vert1" presStyleCnt="0"/>
      <dgm:spPr/>
    </dgm:pt>
    <dgm:pt modelId="{D4F5A9F1-888D-854B-861D-C1D548E17C12}" type="pres">
      <dgm:prSet presAssocID="{2C3E86AB-E22E-A346-9940-67546A8B3DC4}" presName="vertSpace2a" presStyleCnt="0"/>
      <dgm:spPr/>
    </dgm:pt>
    <dgm:pt modelId="{101177F3-1582-9E4A-9E7D-45F3C3C1D155}" type="pres">
      <dgm:prSet presAssocID="{2C3E86AB-E22E-A346-9940-67546A8B3DC4}" presName="horz2" presStyleCnt="0"/>
      <dgm:spPr/>
    </dgm:pt>
    <dgm:pt modelId="{094E48B8-93DA-4847-A22A-6A51BCFA21C1}" type="pres">
      <dgm:prSet presAssocID="{2C3E86AB-E22E-A346-9940-67546A8B3DC4}" presName="horzSpace2" presStyleCnt="0"/>
      <dgm:spPr/>
    </dgm:pt>
    <dgm:pt modelId="{5D980C7E-74C9-AB44-A80D-A13F91C171B2}" type="pres">
      <dgm:prSet presAssocID="{2C3E86AB-E22E-A346-9940-67546A8B3DC4}" presName="tx2" presStyleLbl="revTx" presStyleIdx="3" presStyleCnt="22"/>
      <dgm:spPr/>
      <dgm:t>
        <a:bodyPr/>
        <a:lstStyle/>
        <a:p>
          <a:endParaRPr lang="en-US"/>
        </a:p>
      </dgm:t>
    </dgm:pt>
    <dgm:pt modelId="{78329237-3104-6F4E-8C5C-061078222C5C}" type="pres">
      <dgm:prSet presAssocID="{2C3E86AB-E22E-A346-9940-67546A8B3DC4}" presName="vert2" presStyleCnt="0"/>
      <dgm:spPr/>
    </dgm:pt>
    <dgm:pt modelId="{64A66465-F319-9F42-99E8-33470278F77F}" type="pres">
      <dgm:prSet presAssocID="{2C3E86AB-E22E-A346-9940-67546A8B3DC4}" presName="thinLine2b" presStyleLbl="callout" presStyleIdx="1" presStyleCnt="11"/>
      <dgm:spPr/>
    </dgm:pt>
    <dgm:pt modelId="{9C5E88C2-AAAD-2F43-8C91-DA047773A0A8}" type="pres">
      <dgm:prSet presAssocID="{2C3E86AB-E22E-A346-9940-67546A8B3DC4}" presName="vertSpace2b" presStyleCnt="0"/>
      <dgm:spPr/>
    </dgm:pt>
    <dgm:pt modelId="{D0F429D0-EB84-9349-B61E-925A301393DB}" type="pres">
      <dgm:prSet presAssocID="{B2F17B72-BB32-AA49-80A4-AE7ADB6684F5}" presName="thickLine" presStyleLbl="alignNode1" presStyleIdx="2" presStyleCnt="11"/>
      <dgm:spPr/>
    </dgm:pt>
    <dgm:pt modelId="{E18D8E84-6A35-B845-9CED-F3770A7820B5}" type="pres">
      <dgm:prSet presAssocID="{B2F17B72-BB32-AA49-80A4-AE7ADB6684F5}" presName="horz1" presStyleCnt="0"/>
      <dgm:spPr/>
    </dgm:pt>
    <dgm:pt modelId="{7BB9400F-1065-B448-846C-5647B92782FC}" type="pres">
      <dgm:prSet presAssocID="{B2F17B72-BB32-AA49-80A4-AE7ADB6684F5}" presName="tx1" presStyleLbl="revTx" presStyleIdx="4" presStyleCnt="22"/>
      <dgm:spPr/>
      <dgm:t>
        <a:bodyPr/>
        <a:lstStyle/>
        <a:p>
          <a:endParaRPr lang="en-US"/>
        </a:p>
      </dgm:t>
    </dgm:pt>
    <dgm:pt modelId="{666EC01D-BB42-9647-AC9C-2EF96C4BAFAA}" type="pres">
      <dgm:prSet presAssocID="{B2F17B72-BB32-AA49-80A4-AE7ADB6684F5}" presName="vert1" presStyleCnt="0"/>
      <dgm:spPr/>
    </dgm:pt>
    <dgm:pt modelId="{468D4A73-A621-C24A-BFA2-E203A3382E11}" type="pres">
      <dgm:prSet presAssocID="{2CF05714-164F-AC4D-A117-A9C52CCE4137}" presName="vertSpace2a" presStyleCnt="0"/>
      <dgm:spPr/>
    </dgm:pt>
    <dgm:pt modelId="{91FF3F09-E458-414D-AAC1-016437E3722C}" type="pres">
      <dgm:prSet presAssocID="{2CF05714-164F-AC4D-A117-A9C52CCE4137}" presName="horz2" presStyleCnt="0"/>
      <dgm:spPr/>
    </dgm:pt>
    <dgm:pt modelId="{15733763-2A80-7747-8A14-A91BB4C6406C}" type="pres">
      <dgm:prSet presAssocID="{2CF05714-164F-AC4D-A117-A9C52CCE4137}" presName="horzSpace2" presStyleCnt="0"/>
      <dgm:spPr/>
    </dgm:pt>
    <dgm:pt modelId="{280155BC-22FB-2B43-AB10-60C401C4CA9F}" type="pres">
      <dgm:prSet presAssocID="{2CF05714-164F-AC4D-A117-A9C52CCE4137}" presName="tx2" presStyleLbl="revTx" presStyleIdx="5" presStyleCnt="22"/>
      <dgm:spPr/>
      <dgm:t>
        <a:bodyPr/>
        <a:lstStyle/>
        <a:p>
          <a:endParaRPr lang="en-US"/>
        </a:p>
      </dgm:t>
    </dgm:pt>
    <dgm:pt modelId="{74ECE765-052B-C747-B584-6BAAB610DA44}" type="pres">
      <dgm:prSet presAssocID="{2CF05714-164F-AC4D-A117-A9C52CCE4137}" presName="vert2" presStyleCnt="0"/>
      <dgm:spPr/>
    </dgm:pt>
    <dgm:pt modelId="{93C5B3E1-D3EE-6A48-872B-32298F0768B5}" type="pres">
      <dgm:prSet presAssocID="{2CF05714-164F-AC4D-A117-A9C52CCE4137}" presName="thinLine2b" presStyleLbl="callout" presStyleIdx="2" presStyleCnt="11"/>
      <dgm:spPr/>
    </dgm:pt>
    <dgm:pt modelId="{0B1C589B-4CC0-E34F-8C3F-B57ECA0E3349}" type="pres">
      <dgm:prSet presAssocID="{2CF05714-164F-AC4D-A117-A9C52CCE4137}" presName="vertSpace2b" presStyleCnt="0"/>
      <dgm:spPr/>
    </dgm:pt>
    <dgm:pt modelId="{1C3FE83E-BDDE-294C-9CC1-904C0DBE2EE8}" type="pres">
      <dgm:prSet presAssocID="{1446AC48-FA3B-4D4C-9CD6-76A2B6C80916}" presName="thickLine" presStyleLbl="alignNode1" presStyleIdx="3" presStyleCnt="11"/>
      <dgm:spPr/>
    </dgm:pt>
    <dgm:pt modelId="{3AEFE155-E426-B64F-9428-F34A388A605A}" type="pres">
      <dgm:prSet presAssocID="{1446AC48-FA3B-4D4C-9CD6-76A2B6C80916}" presName="horz1" presStyleCnt="0"/>
      <dgm:spPr/>
    </dgm:pt>
    <dgm:pt modelId="{17569265-0F35-F64B-B57F-A691BBB8ADFF}" type="pres">
      <dgm:prSet presAssocID="{1446AC48-FA3B-4D4C-9CD6-76A2B6C80916}" presName="tx1" presStyleLbl="revTx" presStyleIdx="6" presStyleCnt="22"/>
      <dgm:spPr/>
      <dgm:t>
        <a:bodyPr/>
        <a:lstStyle/>
        <a:p>
          <a:endParaRPr lang="en-US"/>
        </a:p>
      </dgm:t>
    </dgm:pt>
    <dgm:pt modelId="{5F646661-60C9-FA49-8FC2-222F991DAFCB}" type="pres">
      <dgm:prSet presAssocID="{1446AC48-FA3B-4D4C-9CD6-76A2B6C80916}" presName="vert1" presStyleCnt="0"/>
      <dgm:spPr/>
    </dgm:pt>
    <dgm:pt modelId="{4AC9A0B4-2B02-F044-9C20-0980C9996199}" type="pres">
      <dgm:prSet presAssocID="{5B0BE18C-A235-4245-8206-024A164A07AB}" presName="vertSpace2a" presStyleCnt="0"/>
      <dgm:spPr/>
    </dgm:pt>
    <dgm:pt modelId="{28EEC833-F530-B344-92D1-F94B3FC48DEC}" type="pres">
      <dgm:prSet presAssocID="{5B0BE18C-A235-4245-8206-024A164A07AB}" presName="horz2" presStyleCnt="0"/>
      <dgm:spPr/>
    </dgm:pt>
    <dgm:pt modelId="{84134FD6-C432-A84B-BC10-F9E048A021C6}" type="pres">
      <dgm:prSet presAssocID="{5B0BE18C-A235-4245-8206-024A164A07AB}" presName="horzSpace2" presStyleCnt="0"/>
      <dgm:spPr/>
    </dgm:pt>
    <dgm:pt modelId="{08F528DA-9E34-5546-A243-9B4AD292EB72}" type="pres">
      <dgm:prSet presAssocID="{5B0BE18C-A235-4245-8206-024A164A07AB}" presName="tx2" presStyleLbl="revTx" presStyleIdx="7" presStyleCnt="22"/>
      <dgm:spPr/>
      <dgm:t>
        <a:bodyPr/>
        <a:lstStyle/>
        <a:p>
          <a:endParaRPr lang="en-US"/>
        </a:p>
      </dgm:t>
    </dgm:pt>
    <dgm:pt modelId="{D4885E4D-C20D-8E48-BFB9-FD60794BC231}" type="pres">
      <dgm:prSet presAssocID="{5B0BE18C-A235-4245-8206-024A164A07AB}" presName="vert2" presStyleCnt="0"/>
      <dgm:spPr/>
    </dgm:pt>
    <dgm:pt modelId="{B7CE4431-9141-2641-A874-BB7C67FA6464}" type="pres">
      <dgm:prSet presAssocID="{5B0BE18C-A235-4245-8206-024A164A07AB}" presName="thinLine2b" presStyleLbl="callout" presStyleIdx="3" presStyleCnt="11"/>
      <dgm:spPr/>
    </dgm:pt>
    <dgm:pt modelId="{F14A4E45-522E-3840-A7A3-8C959A9274D2}" type="pres">
      <dgm:prSet presAssocID="{5B0BE18C-A235-4245-8206-024A164A07AB}" presName="vertSpace2b" presStyleCnt="0"/>
      <dgm:spPr/>
    </dgm:pt>
    <dgm:pt modelId="{BC719E29-72F3-3A4C-A5EE-B6B22A9FC685}" type="pres">
      <dgm:prSet presAssocID="{FAB5ECCD-2268-994D-BB15-C483032DF823}" presName="thickLine" presStyleLbl="alignNode1" presStyleIdx="4" presStyleCnt="11"/>
      <dgm:spPr/>
    </dgm:pt>
    <dgm:pt modelId="{0F708930-F435-C448-AF9E-B31DFB6C6955}" type="pres">
      <dgm:prSet presAssocID="{FAB5ECCD-2268-994D-BB15-C483032DF823}" presName="horz1" presStyleCnt="0"/>
      <dgm:spPr/>
    </dgm:pt>
    <dgm:pt modelId="{9EC5D020-7CF4-C941-B73C-DD89D55F1A7B}" type="pres">
      <dgm:prSet presAssocID="{FAB5ECCD-2268-994D-BB15-C483032DF823}" presName="tx1" presStyleLbl="revTx" presStyleIdx="8" presStyleCnt="22"/>
      <dgm:spPr/>
      <dgm:t>
        <a:bodyPr/>
        <a:lstStyle/>
        <a:p>
          <a:endParaRPr lang="en-US"/>
        </a:p>
      </dgm:t>
    </dgm:pt>
    <dgm:pt modelId="{99352FF8-9CA1-A848-89A8-8513954A97C9}" type="pres">
      <dgm:prSet presAssocID="{FAB5ECCD-2268-994D-BB15-C483032DF823}" presName="vert1" presStyleCnt="0"/>
      <dgm:spPr/>
    </dgm:pt>
    <dgm:pt modelId="{1C8D78DD-A2B6-4A40-AE69-01833CD57DF5}" type="pres">
      <dgm:prSet presAssocID="{4E7A8CDE-CAE0-2E42-8FC0-D6908611411F}" presName="vertSpace2a" presStyleCnt="0"/>
      <dgm:spPr/>
    </dgm:pt>
    <dgm:pt modelId="{7E3F6020-AA30-5446-B0D4-BAE34AFFB74D}" type="pres">
      <dgm:prSet presAssocID="{4E7A8CDE-CAE0-2E42-8FC0-D6908611411F}" presName="horz2" presStyleCnt="0"/>
      <dgm:spPr/>
    </dgm:pt>
    <dgm:pt modelId="{8EDAB28E-EF89-2D4C-ABE6-6172EF5A0E0E}" type="pres">
      <dgm:prSet presAssocID="{4E7A8CDE-CAE0-2E42-8FC0-D6908611411F}" presName="horzSpace2" presStyleCnt="0"/>
      <dgm:spPr/>
    </dgm:pt>
    <dgm:pt modelId="{0839C63F-F8F6-1E4B-AAA9-38BA261EB259}" type="pres">
      <dgm:prSet presAssocID="{4E7A8CDE-CAE0-2E42-8FC0-D6908611411F}" presName="tx2" presStyleLbl="revTx" presStyleIdx="9" presStyleCnt="22"/>
      <dgm:spPr/>
      <dgm:t>
        <a:bodyPr/>
        <a:lstStyle/>
        <a:p>
          <a:endParaRPr lang="en-US"/>
        </a:p>
      </dgm:t>
    </dgm:pt>
    <dgm:pt modelId="{7F268151-1A1B-C145-AC30-DCC00A64C61F}" type="pres">
      <dgm:prSet presAssocID="{4E7A8CDE-CAE0-2E42-8FC0-D6908611411F}" presName="vert2" presStyleCnt="0"/>
      <dgm:spPr/>
    </dgm:pt>
    <dgm:pt modelId="{12F6E63C-8285-234C-992B-6DD0BCD7CA8A}" type="pres">
      <dgm:prSet presAssocID="{4E7A8CDE-CAE0-2E42-8FC0-D6908611411F}" presName="thinLine2b" presStyleLbl="callout" presStyleIdx="4" presStyleCnt="11"/>
      <dgm:spPr/>
    </dgm:pt>
    <dgm:pt modelId="{CFAC4864-9B93-9349-817C-C613890F7369}" type="pres">
      <dgm:prSet presAssocID="{4E7A8CDE-CAE0-2E42-8FC0-D6908611411F}" presName="vertSpace2b" presStyleCnt="0"/>
      <dgm:spPr/>
    </dgm:pt>
    <dgm:pt modelId="{C9B3B2F8-C154-7548-BBF2-B5EA33208497}" type="pres">
      <dgm:prSet presAssocID="{8D9F14F2-432E-BD4D-8845-EFD9E12D5287}" presName="thickLine" presStyleLbl="alignNode1" presStyleIdx="5" presStyleCnt="11"/>
      <dgm:spPr/>
    </dgm:pt>
    <dgm:pt modelId="{E02C6E28-1730-B54A-995C-A9BD7A9A8351}" type="pres">
      <dgm:prSet presAssocID="{8D9F14F2-432E-BD4D-8845-EFD9E12D5287}" presName="horz1" presStyleCnt="0"/>
      <dgm:spPr/>
    </dgm:pt>
    <dgm:pt modelId="{C7E2287C-744B-564A-B3DA-A002F89873B7}" type="pres">
      <dgm:prSet presAssocID="{8D9F14F2-432E-BD4D-8845-EFD9E12D5287}" presName="tx1" presStyleLbl="revTx" presStyleIdx="10" presStyleCnt="22"/>
      <dgm:spPr/>
      <dgm:t>
        <a:bodyPr/>
        <a:lstStyle/>
        <a:p>
          <a:endParaRPr lang="en-US"/>
        </a:p>
      </dgm:t>
    </dgm:pt>
    <dgm:pt modelId="{444CB181-77F8-674A-85CC-5805F2AB7519}" type="pres">
      <dgm:prSet presAssocID="{8D9F14F2-432E-BD4D-8845-EFD9E12D5287}" presName="vert1" presStyleCnt="0"/>
      <dgm:spPr/>
    </dgm:pt>
    <dgm:pt modelId="{0F685A8A-EA9D-E645-8084-8A59CBF170AC}" type="pres">
      <dgm:prSet presAssocID="{6BA4A3CA-1928-4745-93E6-B45AEB0278D2}" presName="vertSpace2a" presStyleCnt="0"/>
      <dgm:spPr/>
    </dgm:pt>
    <dgm:pt modelId="{B7137C87-C517-064E-88B8-B08BE90CA4A4}" type="pres">
      <dgm:prSet presAssocID="{6BA4A3CA-1928-4745-93E6-B45AEB0278D2}" presName="horz2" presStyleCnt="0"/>
      <dgm:spPr/>
    </dgm:pt>
    <dgm:pt modelId="{76E70EA0-C246-4749-A432-E43F8014A682}" type="pres">
      <dgm:prSet presAssocID="{6BA4A3CA-1928-4745-93E6-B45AEB0278D2}" presName="horzSpace2" presStyleCnt="0"/>
      <dgm:spPr/>
    </dgm:pt>
    <dgm:pt modelId="{78D5FCC3-894F-334A-A3B9-D5222D8B724C}" type="pres">
      <dgm:prSet presAssocID="{6BA4A3CA-1928-4745-93E6-B45AEB0278D2}" presName="tx2" presStyleLbl="revTx" presStyleIdx="11" presStyleCnt="22"/>
      <dgm:spPr/>
      <dgm:t>
        <a:bodyPr/>
        <a:lstStyle/>
        <a:p>
          <a:endParaRPr lang="en-US"/>
        </a:p>
      </dgm:t>
    </dgm:pt>
    <dgm:pt modelId="{72AF9DE4-8169-0F4A-82A5-BBD077DE5244}" type="pres">
      <dgm:prSet presAssocID="{6BA4A3CA-1928-4745-93E6-B45AEB0278D2}" presName="vert2" presStyleCnt="0"/>
      <dgm:spPr/>
    </dgm:pt>
    <dgm:pt modelId="{7FB72CC2-D398-1541-A689-FF6A0EA802A0}" type="pres">
      <dgm:prSet presAssocID="{6BA4A3CA-1928-4745-93E6-B45AEB0278D2}" presName="thinLine2b" presStyleLbl="callout" presStyleIdx="5" presStyleCnt="11"/>
      <dgm:spPr/>
    </dgm:pt>
    <dgm:pt modelId="{CA071831-B765-F247-9E05-3D7449D5C8F7}" type="pres">
      <dgm:prSet presAssocID="{6BA4A3CA-1928-4745-93E6-B45AEB0278D2}" presName="vertSpace2b" presStyleCnt="0"/>
      <dgm:spPr/>
    </dgm:pt>
    <dgm:pt modelId="{E65281BD-48E4-6D46-A85B-FE61C708BC3F}" type="pres">
      <dgm:prSet presAssocID="{5F392E79-A7A1-D54F-9844-EEFEA4322256}" presName="thickLine" presStyleLbl="alignNode1" presStyleIdx="6" presStyleCnt="11"/>
      <dgm:spPr/>
    </dgm:pt>
    <dgm:pt modelId="{867C5422-0DCE-5F4E-BAA7-D12E29F8D762}" type="pres">
      <dgm:prSet presAssocID="{5F392E79-A7A1-D54F-9844-EEFEA4322256}" presName="horz1" presStyleCnt="0"/>
      <dgm:spPr/>
    </dgm:pt>
    <dgm:pt modelId="{7D1A1429-8531-344E-A06A-A284F3BA55A7}" type="pres">
      <dgm:prSet presAssocID="{5F392E79-A7A1-D54F-9844-EEFEA4322256}" presName="tx1" presStyleLbl="revTx" presStyleIdx="12" presStyleCnt="22"/>
      <dgm:spPr/>
      <dgm:t>
        <a:bodyPr/>
        <a:lstStyle/>
        <a:p>
          <a:endParaRPr lang="en-US"/>
        </a:p>
      </dgm:t>
    </dgm:pt>
    <dgm:pt modelId="{5379A1B6-E60D-8243-9069-C4257688FAF4}" type="pres">
      <dgm:prSet presAssocID="{5F392E79-A7A1-D54F-9844-EEFEA4322256}" presName="vert1" presStyleCnt="0"/>
      <dgm:spPr/>
    </dgm:pt>
    <dgm:pt modelId="{888B6A6D-1315-0940-A714-BB609B0C2352}" type="pres">
      <dgm:prSet presAssocID="{602C4386-3EBF-9146-A097-AB6E87105CB8}" presName="vertSpace2a" presStyleCnt="0"/>
      <dgm:spPr/>
    </dgm:pt>
    <dgm:pt modelId="{8520B59B-0327-F141-A0A8-599EB70E2055}" type="pres">
      <dgm:prSet presAssocID="{602C4386-3EBF-9146-A097-AB6E87105CB8}" presName="horz2" presStyleCnt="0"/>
      <dgm:spPr/>
    </dgm:pt>
    <dgm:pt modelId="{92EAA809-ABBC-ED45-AA7E-5BF2A9F10FA1}" type="pres">
      <dgm:prSet presAssocID="{602C4386-3EBF-9146-A097-AB6E87105CB8}" presName="horzSpace2" presStyleCnt="0"/>
      <dgm:spPr/>
    </dgm:pt>
    <dgm:pt modelId="{17FDE4A7-2C55-7E4A-BEC2-C7C2210011F7}" type="pres">
      <dgm:prSet presAssocID="{602C4386-3EBF-9146-A097-AB6E87105CB8}" presName="tx2" presStyleLbl="revTx" presStyleIdx="13" presStyleCnt="22"/>
      <dgm:spPr/>
      <dgm:t>
        <a:bodyPr/>
        <a:lstStyle/>
        <a:p>
          <a:endParaRPr lang="en-US"/>
        </a:p>
      </dgm:t>
    </dgm:pt>
    <dgm:pt modelId="{C5389D4B-BE08-064B-A095-066924C82040}" type="pres">
      <dgm:prSet presAssocID="{602C4386-3EBF-9146-A097-AB6E87105CB8}" presName="vert2" presStyleCnt="0"/>
      <dgm:spPr/>
    </dgm:pt>
    <dgm:pt modelId="{A9541AB8-C1BA-8149-97B6-B524B60FEE72}" type="pres">
      <dgm:prSet presAssocID="{602C4386-3EBF-9146-A097-AB6E87105CB8}" presName="thinLine2b" presStyleLbl="callout" presStyleIdx="6" presStyleCnt="11"/>
      <dgm:spPr/>
    </dgm:pt>
    <dgm:pt modelId="{1950F224-E8B2-E042-9972-59F01D12A6A8}" type="pres">
      <dgm:prSet presAssocID="{602C4386-3EBF-9146-A097-AB6E87105CB8}" presName="vertSpace2b" presStyleCnt="0"/>
      <dgm:spPr/>
    </dgm:pt>
    <dgm:pt modelId="{7E689ECF-B9A7-4A4C-9633-EE123BB27D27}" type="pres">
      <dgm:prSet presAssocID="{B77B2CEE-35E0-3C4B-931D-8F711ED8F021}" presName="thickLine" presStyleLbl="alignNode1" presStyleIdx="7" presStyleCnt="11"/>
      <dgm:spPr/>
    </dgm:pt>
    <dgm:pt modelId="{84FBAA76-6789-754E-8156-96CE6BF12AB5}" type="pres">
      <dgm:prSet presAssocID="{B77B2CEE-35E0-3C4B-931D-8F711ED8F021}" presName="horz1" presStyleCnt="0"/>
      <dgm:spPr/>
    </dgm:pt>
    <dgm:pt modelId="{A198F9C1-6F7E-144F-94FE-C88B08563986}" type="pres">
      <dgm:prSet presAssocID="{B77B2CEE-35E0-3C4B-931D-8F711ED8F021}" presName="tx1" presStyleLbl="revTx" presStyleIdx="14" presStyleCnt="22"/>
      <dgm:spPr/>
      <dgm:t>
        <a:bodyPr/>
        <a:lstStyle/>
        <a:p>
          <a:endParaRPr lang="en-US"/>
        </a:p>
      </dgm:t>
    </dgm:pt>
    <dgm:pt modelId="{16F803E1-6659-E645-9107-105F2F7C7AD9}" type="pres">
      <dgm:prSet presAssocID="{B77B2CEE-35E0-3C4B-931D-8F711ED8F021}" presName="vert1" presStyleCnt="0"/>
      <dgm:spPr/>
    </dgm:pt>
    <dgm:pt modelId="{1B19161D-03B3-4246-A11E-D6E46F525CD1}" type="pres">
      <dgm:prSet presAssocID="{76A6549C-E44A-E14C-B876-0BA9AC900AB8}" presName="vertSpace2a" presStyleCnt="0"/>
      <dgm:spPr/>
    </dgm:pt>
    <dgm:pt modelId="{F8F595B9-206B-AD49-AABC-3E91C94264BB}" type="pres">
      <dgm:prSet presAssocID="{76A6549C-E44A-E14C-B876-0BA9AC900AB8}" presName="horz2" presStyleCnt="0"/>
      <dgm:spPr/>
    </dgm:pt>
    <dgm:pt modelId="{61E4D61D-6BFC-0F4D-AC61-11633A1059E6}" type="pres">
      <dgm:prSet presAssocID="{76A6549C-E44A-E14C-B876-0BA9AC900AB8}" presName="horzSpace2" presStyleCnt="0"/>
      <dgm:spPr/>
    </dgm:pt>
    <dgm:pt modelId="{7BE74CF7-2931-0D4D-B7AB-6B8D96DADE33}" type="pres">
      <dgm:prSet presAssocID="{76A6549C-E44A-E14C-B876-0BA9AC900AB8}" presName="tx2" presStyleLbl="revTx" presStyleIdx="15" presStyleCnt="22"/>
      <dgm:spPr/>
      <dgm:t>
        <a:bodyPr/>
        <a:lstStyle/>
        <a:p>
          <a:endParaRPr lang="en-US"/>
        </a:p>
      </dgm:t>
    </dgm:pt>
    <dgm:pt modelId="{AB4CA3C8-7542-C340-A9EA-8075240E1ED6}" type="pres">
      <dgm:prSet presAssocID="{76A6549C-E44A-E14C-B876-0BA9AC900AB8}" presName="vert2" presStyleCnt="0"/>
      <dgm:spPr/>
    </dgm:pt>
    <dgm:pt modelId="{E4A8240C-3ED1-C24A-A5D2-3601F522D81B}" type="pres">
      <dgm:prSet presAssocID="{76A6549C-E44A-E14C-B876-0BA9AC900AB8}" presName="thinLine2b" presStyleLbl="callout" presStyleIdx="7" presStyleCnt="11"/>
      <dgm:spPr/>
    </dgm:pt>
    <dgm:pt modelId="{32936EBF-F45B-544E-98A1-0EC4B3313F90}" type="pres">
      <dgm:prSet presAssocID="{76A6549C-E44A-E14C-B876-0BA9AC900AB8}" presName="vertSpace2b" presStyleCnt="0"/>
      <dgm:spPr/>
    </dgm:pt>
    <dgm:pt modelId="{CD084463-E06F-F44B-8BC5-3A2ADCCAF5D4}" type="pres">
      <dgm:prSet presAssocID="{41AB7FF5-345D-1B44-878A-81DFAF8B25F2}" presName="thickLine" presStyleLbl="alignNode1" presStyleIdx="8" presStyleCnt="11"/>
      <dgm:spPr/>
    </dgm:pt>
    <dgm:pt modelId="{04F29D5B-349C-1C4E-8AB4-456D18B3606E}" type="pres">
      <dgm:prSet presAssocID="{41AB7FF5-345D-1B44-878A-81DFAF8B25F2}" presName="horz1" presStyleCnt="0"/>
      <dgm:spPr/>
    </dgm:pt>
    <dgm:pt modelId="{049AEDA9-A2B8-C54A-8799-F76E69379258}" type="pres">
      <dgm:prSet presAssocID="{41AB7FF5-345D-1B44-878A-81DFAF8B25F2}" presName="tx1" presStyleLbl="revTx" presStyleIdx="16" presStyleCnt="22"/>
      <dgm:spPr/>
      <dgm:t>
        <a:bodyPr/>
        <a:lstStyle/>
        <a:p>
          <a:endParaRPr lang="en-US"/>
        </a:p>
      </dgm:t>
    </dgm:pt>
    <dgm:pt modelId="{321402BD-7218-0E4B-87A2-980CD0591D65}" type="pres">
      <dgm:prSet presAssocID="{41AB7FF5-345D-1B44-878A-81DFAF8B25F2}" presName="vert1" presStyleCnt="0"/>
      <dgm:spPr/>
    </dgm:pt>
    <dgm:pt modelId="{F838ECC1-44FE-1F45-B101-382CD493A417}" type="pres">
      <dgm:prSet presAssocID="{D9F63E5B-3AF8-D348-99CC-B2DD5553CE2D}" presName="vertSpace2a" presStyleCnt="0"/>
      <dgm:spPr/>
    </dgm:pt>
    <dgm:pt modelId="{612E8E2C-AFD1-9D45-97A8-D78F053E2547}" type="pres">
      <dgm:prSet presAssocID="{D9F63E5B-3AF8-D348-99CC-B2DD5553CE2D}" presName="horz2" presStyleCnt="0"/>
      <dgm:spPr/>
    </dgm:pt>
    <dgm:pt modelId="{8412D0BD-9393-9746-8B22-C90C1CFF432F}" type="pres">
      <dgm:prSet presAssocID="{D9F63E5B-3AF8-D348-99CC-B2DD5553CE2D}" presName="horzSpace2" presStyleCnt="0"/>
      <dgm:spPr/>
    </dgm:pt>
    <dgm:pt modelId="{6DE0FE2F-36AE-6A46-8754-0A17F223971B}" type="pres">
      <dgm:prSet presAssocID="{D9F63E5B-3AF8-D348-99CC-B2DD5553CE2D}" presName="tx2" presStyleLbl="revTx" presStyleIdx="17" presStyleCnt="22"/>
      <dgm:spPr/>
      <dgm:t>
        <a:bodyPr/>
        <a:lstStyle/>
        <a:p>
          <a:endParaRPr lang="en-US"/>
        </a:p>
      </dgm:t>
    </dgm:pt>
    <dgm:pt modelId="{461F026B-095C-6447-904F-F047BABBAB90}" type="pres">
      <dgm:prSet presAssocID="{D9F63E5B-3AF8-D348-99CC-B2DD5553CE2D}" presName="vert2" presStyleCnt="0"/>
      <dgm:spPr/>
    </dgm:pt>
    <dgm:pt modelId="{AE111ACE-C09E-D44B-8A6D-2D57431978F5}" type="pres">
      <dgm:prSet presAssocID="{D9F63E5B-3AF8-D348-99CC-B2DD5553CE2D}" presName="thinLine2b" presStyleLbl="callout" presStyleIdx="8" presStyleCnt="11"/>
      <dgm:spPr/>
    </dgm:pt>
    <dgm:pt modelId="{991BDBE3-1447-7841-AE4D-1E4290BB81A7}" type="pres">
      <dgm:prSet presAssocID="{D9F63E5B-3AF8-D348-99CC-B2DD5553CE2D}" presName="vertSpace2b" presStyleCnt="0"/>
      <dgm:spPr/>
    </dgm:pt>
    <dgm:pt modelId="{0F7A8322-269B-5F45-BE3B-7DA5B4525063}" type="pres">
      <dgm:prSet presAssocID="{6ABAA885-0853-1947-A4A6-03990ADE38B8}" presName="thickLine" presStyleLbl="alignNode1" presStyleIdx="9" presStyleCnt="11"/>
      <dgm:spPr/>
    </dgm:pt>
    <dgm:pt modelId="{0BF07603-BA14-EA47-AAC8-4DA90A9B6C03}" type="pres">
      <dgm:prSet presAssocID="{6ABAA885-0853-1947-A4A6-03990ADE38B8}" presName="horz1" presStyleCnt="0"/>
      <dgm:spPr/>
    </dgm:pt>
    <dgm:pt modelId="{9B9E0E94-6861-D94D-9D14-BA729B90BA7D}" type="pres">
      <dgm:prSet presAssocID="{6ABAA885-0853-1947-A4A6-03990ADE38B8}" presName="tx1" presStyleLbl="revTx" presStyleIdx="18" presStyleCnt="22"/>
      <dgm:spPr/>
      <dgm:t>
        <a:bodyPr/>
        <a:lstStyle/>
        <a:p>
          <a:endParaRPr lang="en-US"/>
        </a:p>
      </dgm:t>
    </dgm:pt>
    <dgm:pt modelId="{B34FC06F-1ED0-8C44-8ED1-2874B52E468B}" type="pres">
      <dgm:prSet presAssocID="{6ABAA885-0853-1947-A4A6-03990ADE38B8}" presName="vert1" presStyleCnt="0"/>
      <dgm:spPr/>
    </dgm:pt>
    <dgm:pt modelId="{800B45C5-DCCA-034E-A2C2-610742C9702F}" type="pres">
      <dgm:prSet presAssocID="{713A5413-BEA1-6B46-B9EE-1D2CA756977E}" presName="vertSpace2a" presStyleCnt="0"/>
      <dgm:spPr/>
    </dgm:pt>
    <dgm:pt modelId="{F940CAB6-F9D3-6241-8C13-9C3A717D43CC}" type="pres">
      <dgm:prSet presAssocID="{713A5413-BEA1-6B46-B9EE-1D2CA756977E}" presName="horz2" presStyleCnt="0"/>
      <dgm:spPr/>
    </dgm:pt>
    <dgm:pt modelId="{9DD305F7-B7C5-734E-BB05-CEE68F8170F7}" type="pres">
      <dgm:prSet presAssocID="{713A5413-BEA1-6B46-B9EE-1D2CA756977E}" presName="horzSpace2" presStyleCnt="0"/>
      <dgm:spPr/>
    </dgm:pt>
    <dgm:pt modelId="{879F3385-4C8B-154F-8829-8C64D6B2700B}" type="pres">
      <dgm:prSet presAssocID="{713A5413-BEA1-6B46-B9EE-1D2CA756977E}" presName="tx2" presStyleLbl="revTx" presStyleIdx="19" presStyleCnt="22"/>
      <dgm:spPr/>
      <dgm:t>
        <a:bodyPr/>
        <a:lstStyle/>
        <a:p>
          <a:endParaRPr lang="en-US"/>
        </a:p>
      </dgm:t>
    </dgm:pt>
    <dgm:pt modelId="{A02C77D7-3F23-CA4C-A32E-F3B7A5926F94}" type="pres">
      <dgm:prSet presAssocID="{713A5413-BEA1-6B46-B9EE-1D2CA756977E}" presName="vert2" presStyleCnt="0"/>
      <dgm:spPr/>
    </dgm:pt>
    <dgm:pt modelId="{1ADCDD23-8E1A-1340-BABB-FBCC2C6F21FC}" type="pres">
      <dgm:prSet presAssocID="{713A5413-BEA1-6B46-B9EE-1D2CA756977E}" presName="thinLine2b" presStyleLbl="callout" presStyleIdx="9" presStyleCnt="11"/>
      <dgm:spPr/>
    </dgm:pt>
    <dgm:pt modelId="{E7AE4FB2-54CA-794D-B901-07AC9EBA7592}" type="pres">
      <dgm:prSet presAssocID="{713A5413-BEA1-6B46-B9EE-1D2CA756977E}" presName="vertSpace2b" presStyleCnt="0"/>
      <dgm:spPr/>
    </dgm:pt>
    <dgm:pt modelId="{E05EAA07-F9F4-0645-A9ED-5A3F4527BC4F}" type="pres">
      <dgm:prSet presAssocID="{16480B32-9BC9-514B-8387-CAD0A2A3BB67}" presName="thickLine" presStyleLbl="alignNode1" presStyleIdx="10" presStyleCnt="11"/>
      <dgm:spPr/>
    </dgm:pt>
    <dgm:pt modelId="{8F9777DB-C059-4E40-9A4C-64E153633E72}" type="pres">
      <dgm:prSet presAssocID="{16480B32-9BC9-514B-8387-CAD0A2A3BB67}" presName="horz1" presStyleCnt="0"/>
      <dgm:spPr/>
    </dgm:pt>
    <dgm:pt modelId="{765AD6F2-7D2C-7648-BC42-9206D4FEB018}" type="pres">
      <dgm:prSet presAssocID="{16480B32-9BC9-514B-8387-CAD0A2A3BB67}" presName="tx1" presStyleLbl="revTx" presStyleIdx="20" presStyleCnt="22"/>
      <dgm:spPr/>
      <dgm:t>
        <a:bodyPr/>
        <a:lstStyle/>
        <a:p>
          <a:endParaRPr lang="en-US"/>
        </a:p>
      </dgm:t>
    </dgm:pt>
    <dgm:pt modelId="{463CD206-0669-5D49-BA07-C6D803FDAC8F}" type="pres">
      <dgm:prSet presAssocID="{16480B32-9BC9-514B-8387-CAD0A2A3BB67}" presName="vert1" presStyleCnt="0"/>
      <dgm:spPr/>
    </dgm:pt>
    <dgm:pt modelId="{D56CAB53-0ACE-DC4A-A7C6-BCC14AD4C2BF}" type="pres">
      <dgm:prSet presAssocID="{23DF230C-5AB8-8944-A0C8-731850888958}" presName="vertSpace2a" presStyleCnt="0"/>
      <dgm:spPr/>
    </dgm:pt>
    <dgm:pt modelId="{90E47AAB-0FBB-0643-8525-4B37722C7145}" type="pres">
      <dgm:prSet presAssocID="{23DF230C-5AB8-8944-A0C8-731850888958}" presName="horz2" presStyleCnt="0"/>
      <dgm:spPr/>
    </dgm:pt>
    <dgm:pt modelId="{6C3331AE-043C-4B4E-A700-508FA57A589E}" type="pres">
      <dgm:prSet presAssocID="{23DF230C-5AB8-8944-A0C8-731850888958}" presName="horzSpace2" presStyleCnt="0"/>
      <dgm:spPr/>
    </dgm:pt>
    <dgm:pt modelId="{2D34A06B-B351-6544-9745-FEDCFD36964C}" type="pres">
      <dgm:prSet presAssocID="{23DF230C-5AB8-8944-A0C8-731850888958}" presName="tx2" presStyleLbl="revTx" presStyleIdx="21" presStyleCnt="22"/>
      <dgm:spPr/>
      <dgm:t>
        <a:bodyPr/>
        <a:lstStyle/>
        <a:p>
          <a:endParaRPr lang="en-US"/>
        </a:p>
      </dgm:t>
    </dgm:pt>
    <dgm:pt modelId="{EBFF50DA-C467-3042-8C4A-571A5E199D90}" type="pres">
      <dgm:prSet presAssocID="{23DF230C-5AB8-8944-A0C8-731850888958}" presName="vert2" presStyleCnt="0"/>
      <dgm:spPr/>
    </dgm:pt>
    <dgm:pt modelId="{F2ABD3AA-D6C9-6648-B738-403BAF52E10A}" type="pres">
      <dgm:prSet presAssocID="{23DF230C-5AB8-8944-A0C8-731850888958}" presName="thinLine2b" presStyleLbl="callout" presStyleIdx="10" presStyleCnt="11"/>
      <dgm:spPr/>
    </dgm:pt>
    <dgm:pt modelId="{FBB07C40-F761-CA44-B5E0-0380982FB7EA}" type="pres">
      <dgm:prSet presAssocID="{23DF230C-5AB8-8944-A0C8-731850888958}" presName="vertSpace2b" presStyleCnt="0"/>
      <dgm:spPr/>
    </dgm:pt>
  </dgm:ptLst>
  <dgm:cxnLst>
    <dgm:cxn modelId="{1BB09557-734F-AA4E-85B1-D2F8D188BC52}" srcId="{6ABAA885-0853-1947-A4A6-03990ADE38B8}" destId="{713A5413-BEA1-6B46-B9EE-1D2CA756977E}" srcOrd="0" destOrd="0" parTransId="{7E73CC63-894D-474D-A56A-440B109EC362}" sibTransId="{9B297114-893A-1C4B-BD79-F426CB1A7C06}"/>
    <dgm:cxn modelId="{62C682D6-75C0-464A-80CB-9DE88E6A3242}" type="presOf" srcId="{71FB6596-20D7-F349-9953-3701D7FC66EA}" destId="{5EC74C4F-4646-FE40-B2FB-E7FB2E50646E}" srcOrd="0" destOrd="0" presId="urn:microsoft.com/office/officeart/2008/layout/LinedList"/>
    <dgm:cxn modelId="{BEFD069E-E5A9-BE48-8D90-F28F4482C51B}" type="presOf" srcId="{6ABAA885-0853-1947-A4A6-03990ADE38B8}" destId="{9B9E0E94-6861-D94D-9D14-BA729B90BA7D}" srcOrd="0" destOrd="0" presId="urn:microsoft.com/office/officeart/2008/layout/LinedList"/>
    <dgm:cxn modelId="{05C972C3-4EEC-BB41-BCD8-3822FDB912BC}" srcId="{71FB6596-20D7-F349-9953-3701D7FC66EA}" destId="{1446AC48-FA3B-4D4C-9CD6-76A2B6C80916}" srcOrd="3" destOrd="0" parTransId="{E55305D2-25E9-D64A-AA2A-107C1895640C}" sibTransId="{AFA49271-7736-FC4E-9458-CDD53FC55157}"/>
    <dgm:cxn modelId="{DA279B67-F8AF-E949-98EB-5A147F588161}" type="presOf" srcId="{6BA4A3CA-1928-4745-93E6-B45AEB0278D2}" destId="{78D5FCC3-894F-334A-A3B9-D5222D8B724C}" srcOrd="0" destOrd="0" presId="urn:microsoft.com/office/officeart/2008/layout/LinedList"/>
    <dgm:cxn modelId="{750039B6-8828-CD49-B867-0D79DCEE176B}" type="presOf" srcId="{B2F17B72-BB32-AA49-80A4-AE7ADB6684F5}" destId="{7BB9400F-1065-B448-846C-5647B92782FC}" srcOrd="0" destOrd="0" presId="urn:microsoft.com/office/officeart/2008/layout/LinedList"/>
    <dgm:cxn modelId="{38E2E50C-109F-CB45-8256-920B8D5F96A3}" type="presOf" srcId="{23DF230C-5AB8-8944-A0C8-731850888958}" destId="{2D34A06B-B351-6544-9745-FEDCFD36964C}" srcOrd="0" destOrd="0" presId="urn:microsoft.com/office/officeart/2008/layout/LinedList"/>
    <dgm:cxn modelId="{5743FEF9-9E7B-C04D-B0D0-02EF6103DA26}" srcId="{71FB6596-20D7-F349-9953-3701D7FC66EA}" destId="{B77B2CEE-35E0-3C4B-931D-8F711ED8F021}" srcOrd="7" destOrd="0" parTransId="{61F9B5C0-A0FA-B54D-84F6-15DB8242F2DF}" sibTransId="{163CCFEC-E517-0B40-A7BF-E10AF6027546}"/>
    <dgm:cxn modelId="{76418CE9-4A1E-B249-9984-898121EEA965}" type="presOf" srcId="{713A5413-BEA1-6B46-B9EE-1D2CA756977E}" destId="{879F3385-4C8B-154F-8829-8C64D6B2700B}" srcOrd="0" destOrd="0" presId="urn:microsoft.com/office/officeart/2008/layout/LinedList"/>
    <dgm:cxn modelId="{B8F4CD38-FED0-0D4C-9DD5-738B4EAF1C0B}" srcId="{71FB6596-20D7-F349-9953-3701D7FC66EA}" destId="{16480B32-9BC9-514B-8387-CAD0A2A3BB67}" srcOrd="10" destOrd="0" parTransId="{D77EA3D7-828E-B94F-9FB8-65DA3F5B7EFB}" sibTransId="{81865361-F950-3847-9918-8C12D4344CD2}"/>
    <dgm:cxn modelId="{119A11EC-DB0F-AE44-BF17-94778DB4587B}" srcId="{71FB6596-20D7-F349-9953-3701D7FC66EA}" destId="{5F392E79-A7A1-D54F-9844-EEFEA4322256}" srcOrd="6" destOrd="0" parTransId="{238C5E23-8DB0-D04D-B703-D7263DA76F9B}" sibTransId="{33544316-6CC6-2C41-897C-F0DA1E088208}"/>
    <dgm:cxn modelId="{C5AFC480-BE04-484B-90CA-DBB910935ED0}" srcId="{71FB6596-20D7-F349-9953-3701D7FC66EA}" destId="{B2F17B72-BB32-AA49-80A4-AE7ADB6684F5}" srcOrd="2" destOrd="0" parTransId="{BF5FD03E-C808-8F45-BFF0-91676BFA5CC3}" sibTransId="{08DB47FA-902D-6A44-B9B2-6C35E65F0C7F}"/>
    <dgm:cxn modelId="{BC017FC3-38DF-7D42-A11B-661C1F8B043E}" srcId="{B2F17B72-BB32-AA49-80A4-AE7ADB6684F5}" destId="{2CF05714-164F-AC4D-A117-A9C52CCE4137}" srcOrd="0" destOrd="0" parTransId="{D3397537-778F-3B4C-BEC9-F33D785A9F13}" sibTransId="{B5BB0612-509C-7249-BAE9-233181082B87}"/>
    <dgm:cxn modelId="{10F7148A-4F52-A747-9FFC-FB16B77D1EDF}" type="presOf" srcId="{2CF05714-164F-AC4D-A117-A9C52CCE4137}" destId="{280155BC-22FB-2B43-AB10-60C401C4CA9F}" srcOrd="0" destOrd="0" presId="urn:microsoft.com/office/officeart/2008/layout/LinedList"/>
    <dgm:cxn modelId="{2C0A9599-9C44-0948-93A8-32039AD34A1F}" srcId="{5F392E79-A7A1-D54F-9844-EEFEA4322256}" destId="{602C4386-3EBF-9146-A097-AB6E87105CB8}" srcOrd="0" destOrd="0" parTransId="{3EDBBFF7-E047-6344-840A-94A96A763242}" sibTransId="{6CD47477-6BCC-DC4D-8F8B-75228545333F}"/>
    <dgm:cxn modelId="{2C6431E4-F0B8-DC41-90E0-004DC1E8D25C}" type="presOf" srcId="{D256134F-61FB-2D47-B756-6192014FA633}" destId="{FDAFBF22-85ED-3146-ADB8-395A462F2E35}" srcOrd="0" destOrd="0" presId="urn:microsoft.com/office/officeart/2008/layout/LinedList"/>
    <dgm:cxn modelId="{6E946942-7FE6-9E47-9028-91D74B5CEF4A}" type="presOf" srcId="{53084EFB-585C-074F-8A4D-54A18CDD73F9}" destId="{6EB2D48C-DEE8-B34D-858A-2664151E5DCC}" srcOrd="0" destOrd="0" presId="urn:microsoft.com/office/officeart/2008/layout/LinedList"/>
    <dgm:cxn modelId="{9D9D5363-FC5E-B24B-8A18-1026800B60BB}" type="presOf" srcId="{D9F63E5B-3AF8-D348-99CC-B2DD5553CE2D}" destId="{6DE0FE2F-36AE-6A46-8754-0A17F223971B}" srcOrd="0" destOrd="0" presId="urn:microsoft.com/office/officeart/2008/layout/LinedList"/>
    <dgm:cxn modelId="{E149700B-44DB-3C41-BE3D-AB72D8887CD0}" type="presOf" srcId="{16480B32-9BC9-514B-8387-CAD0A2A3BB67}" destId="{765AD6F2-7D2C-7648-BC42-9206D4FEB018}" srcOrd="0" destOrd="0" presId="urn:microsoft.com/office/officeart/2008/layout/LinedList"/>
    <dgm:cxn modelId="{1AD7A7B8-F3C5-624A-AAB6-522A892556B9}" srcId="{8D9F14F2-432E-BD4D-8845-EFD9E12D5287}" destId="{6BA4A3CA-1928-4745-93E6-B45AEB0278D2}" srcOrd="0" destOrd="0" parTransId="{0EF81BBA-E4FC-B941-895B-695188F138B7}" sibTransId="{5D9DDC7B-319E-9D4D-8AE1-91B296CA41CA}"/>
    <dgm:cxn modelId="{03F6F71B-3A74-4E4A-8E3D-F72037D65692}" type="presOf" srcId="{2C3E86AB-E22E-A346-9940-67546A8B3DC4}" destId="{5D980C7E-74C9-AB44-A80D-A13F91C171B2}" srcOrd="0" destOrd="0" presId="urn:microsoft.com/office/officeart/2008/layout/LinedList"/>
    <dgm:cxn modelId="{F959097F-5DC9-174F-89CE-DB6F1AC87DE3}" srcId="{B77B2CEE-35E0-3C4B-931D-8F711ED8F021}" destId="{76A6549C-E44A-E14C-B876-0BA9AC900AB8}" srcOrd="0" destOrd="0" parTransId="{1979F8B2-8E13-1C4A-8515-38786AE67D43}" sibTransId="{0816F524-767F-A246-9D0F-072E09EC0181}"/>
    <dgm:cxn modelId="{F1455452-4620-DE41-B9B0-48BFB0245A57}" type="presOf" srcId="{8D9F14F2-432E-BD4D-8845-EFD9E12D5287}" destId="{C7E2287C-744B-564A-B3DA-A002F89873B7}" srcOrd="0" destOrd="0" presId="urn:microsoft.com/office/officeart/2008/layout/LinedList"/>
    <dgm:cxn modelId="{5A1337C2-D47F-3043-95DB-5570AEDAA66E}" type="presOf" srcId="{1446AC48-FA3B-4D4C-9CD6-76A2B6C80916}" destId="{17569265-0F35-F64B-B57F-A691BBB8ADFF}" srcOrd="0" destOrd="0" presId="urn:microsoft.com/office/officeart/2008/layout/LinedList"/>
    <dgm:cxn modelId="{39C41820-65A6-4049-BFED-85EED72B44EC}" type="presOf" srcId="{B77B2CEE-35E0-3C4B-931D-8F711ED8F021}" destId="{A198F9C1-6F7E-144F-94FE-C88B08563986}" srcOrd="0" destOrd="0" presId="urn:microsoft.com/office/officeart/2008/layout/LinedList"/>
    <dgm:cxn modelId="{794F6A8A-272E-7844-8C60-202C0354E53A}" srcId="{53084EFB-585C-074F-8A4D-54A18CDD73F9}" destId="{6DF1C5E1-746C-E543-977E-517AD176A2C4}" srcOrd="0" destOrd="0" parTransId="{13362374-4012-694C-BDEA-579713F95A6A}" sibTransId="{8377B50E-9455-3D4A-8B0B-26D6FE47890F}"/>
    <dgm:cxn modelId="{7924F6C7-8E78-A54E-B825-830866D87F95}" srcId="{71FB6596-20D7-F349-9953-3701D7FC66EA}" destId="{53084EFB-585C-074F-8A4D-54A18CDD73F9}" srcOrd="0" destOrd="0" parTransId="{76ADCFBD-B56A-9443-9A51-C9E2CA8C3516}" sibTransId="{DBB87AB7-CA28-3F49-990D-0768AC6A1722}"/>
    <dgm:cxn modelId="{303AB7CE-2075-4741-94C2-B5E244226772}" srcId="{71FB6596-20D7-F349-9953-3701D7FC66EA}" destId="{6ABAA885-0853-1947-A4A6-03990ADE38B8}" srcOrd="9" destOrd="0" parTransId="{09523B28-27FC-7E4F-819C-F828F2FAD125}" sibTransId="{B8F363E0-423F-6C49-BC06-5EDEAFE14B91}"/>
    <dgm:cxn modelId="{538180E2-6F68-0442-9E46-7EAF53EB87BC}" srcId="{D256134F-61FB-2D47-B756-6192014FA633}" destId="{2C3E86AB-E22E-A346-9940-67546A8B3DC4}" srcOrd="0" destOrd="0" parTransId="{E3834098-633A-5A4B-9531-A90D15319DAD}" sibTransId="{E0FC833F-172C-7B4C-9FA0-9BF06CA2AA2B}"/>
    <dgm:cxn modelId="{983605D9-8D78-8645-8E8C-2A1B1DAD3649}" type="presOf" srcId="{5F392E79-A7A1-D54F-9844-EEFEA4322256}" destId="{7D1A1429-8531-344E-A06A-A284F3BA55A7}" srcOrd="0" destOrd="0" presId="urn:microsoft.com/office/officeart/2008/layout/LinedList"/>
    <dgm:cxn modelId="{DA6F152A-B869-8A43-81DD-184AF186294B}" srcId="{1446AC48-FA3B-4D4C-9CD6-76A2B6C80916}" destId="{5B0BE18C-A235-4245-8206-024A164A07AB}" srcOrd="0" destOrd="0" parTransId="{A67AE81C-5F46-B048-9BDB-AF4282CBAC2C}" sibTransId="{F8306C84-8890-BE46-A2B6-36811B8F4A3F}"/>
    <dgm:cxn modelId="{D324AD05-5F9B-904B-9F5C-E0FE5107ACA8}" type="presOf" srcId="{41AB7FF5-345D-1B44-878A-81DFAF8B25F2}" destId="{049AEDA9-A2B8-C54A-8799-F76E69379258}" srcOrd="0" destOrd="0" presId="urn:microsoft.com/office/officeart/2008/layout/LinedList"/>
    <dgm:cxn modelId="{27975597-215A-AD4A-BCCD-DDF7BBBFE5A0}" srcId="{71FB6596-20D7-F349-9953-3701D7FC66EA}" destId="{FAB5ECCD-2268-994D-BB15-C483032DF823}" srcOrd="4" destOrd="0" parTransId="{13E7C7C1-FFBE-9441-9011-44751DD478DE}" sibTransId="{FD79F3D2-03F3-B54A-ACE6-2F09F8464788}"/>
    <dgm:cxn modelId="{272FA4C3-551D-9C48-AC27-51C7E27DFA6E}" type="presOf" srcId="{4E7A8CDE-CAE0-2E42-8FC0-D6908611411F}" destId="{0839C63F-F8F6-1E4B-AAA9-38BA261EB259}" srcOrd="0" destOrd="0" presId="urn:microsoft.com/office/officeart/2008/layout/LinedList"/>
    <dgm:cxn modelId="{49AA11B3-5C32-D248-B2C2-D09477AFE71C}" type="presOf" srcId="{76A6549C-E44A-E14C-B876-0BA9AC900AB8}" destId="{7BE74CF7-2931-0D4D-B7AB-6B8D96DADE33}" srcOrd="0" destOrd="0" presId="urn:microsoft.com/office/officeart/2008/layout/LinedList"/>
    <dgm:cxn modelId="{16412C51-040A-D842-9CF7-70B28AE5D320}" type="presOf" srcId="{5B0BE18C-A235-4245-8206-024A164A07AB}" destId="{08F528DA-9E34-5546-A243-9B4AD292EB72}" srcOrd="0" destOrd="0" presId="urn:microsoft.com/office/officeart/2008/layout/LinedList"/>
    <dgm:cxn modelId="{15A3241C-EAB5-7643-96C8-F7A1460ACB9B}" srcId="{41AB7FF5-345D-1B44-878A-81DFAF8B25F2}" destId="{D9F63E5B-3AF8-D348-99CC-B2DD5553CE2D}" srcOrd="0" destOrd="0" parTransId="{38AB1FE8-862B-D94F-9A76-4931055B18DA}" sibTransId="{742245A9-0655-CC41-A3EF-AD258BC84B5D}"/>
    <dgm:cxn modelId="{56760E35-CFA2-2249-8FB1-F18A042F75ED}" srcId="{16480B32-9BC9-514B-8387-CAD0A2A3BB67}" destId="{23DF230C-5AB8-8944-A0C8-731850888958}" srcOrd="0" destOrd="0" parTransId="{96A76BD9-546B-974F-9566-C63CC6049F1B}" sibTransId="{A8F72663-0FD1-1B4C-95AF-30780B611D2B}"/>
    <dgm:cxn modelId="{B6B81FB4-94C0-5148-9956-D26EB29C4AAB}" srcId="{71FB6596-20D7-F349-9953-3701D7FC66EA}" destId="{8D9F14F2-432E-BD4D-8845-EFD9E12D5287}" srcOrd="5" destOrd="0" parTransId="{EA503A0C-2032-E34C-BEFD-B6A10D2FE70F}" sibTransId="{29854D2B-1DA8-AE40-864C-C4A2761876E0}"/>
    <dgm:cxn modelId="{282B99EF-2244-ED4B-AFE6-F2C0007CB08E}" srcId="{71FB6596-20D7-F349-9953-3701D7FC66EA}" destId="{D256134F-61FB-2D47-B756-6192014FA633}" srcOrd="1" destOrd="0" parTransId="{F64062B0-1437-B44D-88F0-F2192747F85A}" sibTransId="{C650F484-3CA4-5847-B76B-A1A5F750A092}"/>
    <dgm:cxn modelId="{EC705463-E5F1-7043-A2C3-DB61947E33B5}" srcId="{71FB6596-20D7-F349-9953-3701D7FC66EA}" destId="{41AB7FF5-345D-1B44-878A-81DFAF8B25F2}" srcOrd="8" destOrd="0" parTransId="{DD1F73B8-DF87-7E4F-99D8-D8004955C959}" sibTransId="{15D50F8C-F5A4-DC48-833E-E80B24DEDCC0}"/>
    <dgm:cxn modelId="{D2588720-52CD-6D48-9A6C-963462313A69}" type="presOf" srcId="{FAB5ECCD-2268-994D-BB15-C483032DF823}" destId="{9EC5D020-7CF4-C941-B73C-DD89D55F1A7B}" srcOrd="0" destOrd="0" presId="urn:microsoft.com/office/officeart/2008/layout/LinedList"/>
    <dgm:cxn modelId="{5CA5133F-37EA-F74F-A0F4-C66566B1170C}" type="presOf" srcId="{602C4386-3EBF-9146-A097-AB6E87105CB8}" destId="{17FDE4A7-2C55-7E4A-BEC2-C7C2210011F7}" srcOrd="0" destOrd="0" presId="urn:microsoft.com/office/officeart/2008/layout/LinedList"/>
    <dgm:cxn modelId="{CE6FA95D-6036-4847-812F-173C797A39BA}" type="presOf" srcId="{6DF1C5E1-746C-E543-977E-517AD176A2C4}" destId="{09A7AB7F-19BD-9542-B3E4-B63082CAA0E4}" srcOrd="0" destOrd="0" presId="urn:microsoft.com/office/officeart/2008/layout/LinedList"/>
    <dgm:cxn modelId="{A21FE4F2-4152-0D43-934E-D41E58BB952A}" srcId="{FAB5ECCD-2268-994D-BB15-C483032DF823}" destId="{4E7A8CDE-CAE0-2E42-8FC0-D6908611411F}" srcOrd="0" destOrd="0" parTransId="{01D4596D-79B9-9549-89E6-A4D1C87B875F}" sibTransId="{52A7C42B-C702-EC44-914C-D17CE3E7A32F}"/>
    <dgm:cxn modelId="{CDE9A977-DE05-934A-94F1-A06FF39C6EE0}" type="presParOf" srcId="{5EC74C4F-4646-FE40-B2FB-E7FB2E50646E}" destId="{F30ACE7D-05DD-CF4E-A42F-22ED75D17F6A}" srcOrd="0" destOrd="0" presId="urn:microsoft.com/office/officeart/2008/layout/LinedList"/>
    <dgm:cxn modelId="{F255D651-EF5B-504B-86A5-7E39A59A16C3}" type="presParOf" srcId="{5EC74C4F-4646-FE40-B2FB-E7FB2E50646E}" destId="{9B5C6978-9BAD-D041-BA83-161DF3970A1A}" srcOrd="1" destOrd="0" presId="urn:microsoft.com/office/officeart/2008/layout/LinedList"/>
    <dgm:cxn modelId="{15C353AA-80E9-AB46-86EA-6699E4891048}" type="presParOf" srcId="{9B5C6978-9BAD-D041-BA83-161DF3970A1A}" destId="{6EB2D48C-DEE8-B34D-858A-2664151E5DCC}" srcOrd="0" destOrd="0" presId="urn:microsoft.com/office/officeart/2008/layout/LinedList"/>
    <dgm:cxn modelId="{FEF14FB9-0B53-E74B-8F4C-3173E1AFB233}" type="presParOf" srcId="{9B5C6978-9BAD-D041-BA83-161DF3970A1A}" destId="{ACA263DF-E106-1447-94AD-13CA576E8688}" srcOrd="1" destOrd="0" presId="urn:microsoft.com/office/officeart/2008/layout/LinedList"/>
    <dgm:cxn modelId="{4ED74471-CFE4-C444-8AE3-747064C21E47}" type="presParOf" srcId="{ACA263DF-E106-1447-94AD-13CA576E8688}" destId="{6EEB1A06-99F7-364A-9C4C-A3F17BBB5F09}" srcOrd="0" destOrd="0" presId="urn:microsoft.com/office/officeart/2008/layout/LinedList"/>
    <dgm:cxn modelId="{DEE896BD-E0AE-4C4B-AA5C-E02F78C45046}" type="presParOf" srcId="{ACA263DF-E106-1447-94AD-13CA576E8688}" destId="{344334E6-9E16-1746-B9AC-ED2B0D42AF9E}" srcOrd="1" destOrd="0" presId="urn:microsoft.com/office/officeart/2008/layout/LinedList"/>
    <dgm:cxn modelId="{A53F8C86-4016-5845-8AF7-06CEF5324BB3}" type="presParOf" srcId="{344334E6-9E16-1746-B9AC-ED2B0D42AF9E}" destId="{0E888070-1868-1543-8F48-6F832C163CBC}" srcOrd="0" destOrd="0" presId="urn:microsoft.com/office/officeart/2008/layout/LinedList"/>
    <dgm:cxn modelId="{EFB89175-8F72-3545-BEFC-D29850AA7924}" type="presParOf" srcId="{344334E6-9E16-1746-B9AC-ED2B0D42AF9E}" destId="{09A7AB7F-19BD-9542-B3E4-B63082CAA0E4}" srcOrd="1" destOrd="0" presId="urn:microsoft.com/office/officeart/2008/layout/LinedList"/>
    <dgm:cxn modelId="{039665CD-B910-3440-AA98-A083DBD3F26A}" type="presParOf" srcId="{344334E6-9E16-1746-B9AC-ED2B0D42AF9E}" destId="{B47DB2C6-0892-B74D-9DAA-8EE671BE94C1}" srcOrd="2" destOrd="0" presId="urn:microsoft.com/office/officeart/2008/layout/LinedList"/>
    <dgm:cxn modelId="{C977F7AC-B58C-BE46-9C38-AD4934C3E449}" type="presParOf" srcId="{ACA263DF-E106-1447-94AD-13CA576E8688}" destId="{67622DB2-A2F1-3F4A-8B8B-10EF9FB71DD9}" srcOrd="2" destOrd="0" presId="urn:microsoft.com/office/officeart/2008/layout/LinedList"/>
    <dgm:cxn modelId="{32761D4F-4CBA-0741-8945-989B4CF95E23}" type="presParOf" srcId="{ACA263DF-E106-1447-94AD-13CA576E8688}" destId="{A1A26AE6-31C7-5148-BE06-A8DE4A62C490}" srcOrd="3" destOrd="0" presId="urn:microsoft.com/office/officeart/2008/layout/LinedList"/>
    <dgm:cxn modelId="{63505277-A094-6C4D-A9CF-3D97F85856F4}" type="presParOf" srcId="{5EC74C4F-4646-FE40-B2FB-E7FB2E50646E}" destId="{3071496C-89A4-2F45-86DD-E6942AA649BA}" srcOrd="2" destOrd="0" presId="urn:microsoft.com/office/officeart/2008/layout/LinedList"/>
    <dgm:cxn modelId="{D451582F-9735-F54A-83A0-9A44B3AC18AD}" type="presParOf" srcId="{5EC74C4F-4646-FE40-B2FB-E7FB2E50646E}" destId="{A41155FA-0237-E24C-BFE5-6C91D25844BC}" srcOrd="3" destOrd="0" presId="urn:microsoft.com/office/officeart/2008/layout/LinedList"/>
    <dgm:cxn modelId="{04D3DE35-7BE8-2C46-8B1E-99FF9F43C0CA}" type="presParOf" srcId="{A41155FA-0237-E24C-BFE5-6C91D25844BC}" destId="{FDAFBF22-85ED-3146-ADB8-395A462F2E35}" srcOrd="0" destOrd="0" presId="urn:microsoft.com/office/officeart/2008/layout/LinedList"/>
    <dgm:cxn modelId="{3824418B-4217-074A-8AC1-1CC37C7475CE}" type="presParOf" srcId="{A41155FA-0237-E24C-BFE5-6C91D25844BC}" destId="{870FD6DE-C2B4-E749-8969-C4539539170D}" srcOrd="1" destOrd="0" presId="urn:microsoft.com/office/officeart/2008/layout/LinedList"/>
    <dgm:cxn modelId="{259A5CAF-39C4-AE45-BCF9-FB09A083449F}" type="presParOf" srcId="{870FD6DE-C2B4-E749-8969-C4539539170D}" destId="{D4F5A9F1-888D-854B-861D-C1D548E17C12}" srcOrd="0" destOrd="0" presId="urn:microsoft.com/office/officeart/2008/layout/LinedList"/>
    <dgm:cxn modelId="{ECDA4227-7AB7-8940-89D0-6FD07062FE97}" type="presParOf" srcId="{870FD6DE-C2B4-E749-8969-C4539539170D}" destId="{101177F3-1582-9E4A-9E7D-45F3C3C1D155}" srcOrd="1" destOrd="0" presId="urn:microsoft.com/office/officeart/2008/layout/LinedList"/>
    <dgm:cxn modelId="{55262FC1-70EE-5347-ACB7-9274D98E0B0C}" type="presParOf" srcId="{101177F3-1582-9E4A-9E7D-45F3C3C1D155}" destId="{094E48B8-93DA-4847-A22A-6A51BCFA21C1}" srcOrd="0" destOrd="0" presId="urn:microsoft.com/office/officeart/2008/layout/LinedList"/>
    <dgm:cxn modelId="{05916F4F-D619-9B45-BC17-08C1CF14EF91}" type="presParOf" srcId="{101177F3-1582-9E4A-9E7D-45F3C3C1D155}" destId="{5D980C7E-74C9-AB44-A80D-A13F91C171B2}" srcOrd="1" destOrd="0" presId="urn:microsoft.com/office/officeart/2008/layout/LinedList"/>
    <dgm:cxn modelId="{733A75B8-7556-0D49-92F3-5E438E18C522}" type="presParOf" srcId="{101177F3-1582-9E4A-9E7D-45F3C3C1D155}" destId="{78329237-3104-6F4E-8C5C-061078222C5C}" srcOrd="2" destOrd="0" presId="urn:microsoft.com/office/officeart/2008/layout/LinedList"/>
    <dgm:cxn modelId="{D49427AE-EB95-EB4C-80C5-B3BE52DB4B74}" type="presParOf" srcId="{870FD6DE-C2B4-E749-8969-C4539539170D}" destId="{64A66465-F319-9F42-99E8-33470278F77F}" srcOrd="2" destOrd="0" presId="urn:microsoft.com/office/officeart/2008/layout/LinedList"/>
    <dgm:cxn modelId="{CAB3002D-3F39-F446-9937-7C089029FAA5}" type="presParOf" srcId="{870FD6DE-C2B4-E749-8969-C4539539170D}" destId="{9C5E88C2-AAAD-2F43-8C91-DA047773A0A8}" srcOrd="3" destOrd="0" presId="urn:microsoft.com/office/officeart/2008/layout/LinedList"/>
    <dgm:cxn modelId="{EB2C3FE2-BD68-F149-BD44-A35F8D62F158}" type="presParOf" srcId="{5EC74C4F-4646-FE40-B2FB-E7FB2E50646E}" destId="{D0F429D0-EB84-9349-B61E-925A301393DB}" srcOrd="4" destOrd="0" presId="urn:microsoft.com/office/officeart/2008/layout/LinedList"/>
    <dgm:cxn modelId="{85070B99-6D24-4B42-ABEA-FB08B8E1CFFB}" type="presParOf" srcId="{5EC74C4F-4646-FE40-B2FB-E7FB2E50646E}" destId="{E18D8E84-6A35-B845-9CED-F3770A7820B5}" srcOrd="5" destOrd="0" presId="urn:microsoft.com/office/officeart/2008/layout/LinedList"/>
    <dgm:cxn modelId="{F48D7F91-80C1-854E-840F-98E42BD90884}" type="presParOf" srcId="{E18D8E84-6A35-B845-9CED-F3770A7820B5}" destId="{7BB9400F-1065-B448-846C-5647B92782FC}" srcOrd="0" destOrd="0" presId="urn:microsoft.com/office/officeart/2008/layout/LinedList"/>
    <dgm:cxn modelId="{BAF55010-DA24-474B-8182-5B413D9AA26F}" type="presParOf" srcId="{E18D8E84-6A35-B845-9CED-F3770A7820B5}" destId="{666EC01D-BB42-9647-AC9C-2EF96C4BAFAA}" srcOrd="1" destOrd="0" presId="urn:microsoft.com/office/officeart/2008/layout/LinedList"/>
    <dgm:cxn modelId="{7605C2E6-875D-7E46-8D24-39F3347812B9}" type="presParOf" srcId="{666EC01D-BB42-9647-AC9C-2EF96C4BAFAA}" destId="{468D4A73-A621-C24A-BFA2-E203A3382E11}" srcOrd="0" destOrd="0" presId="urn:microsoft.com/office/officeart/2008/layout/LinedList"/>
    <dgm:cxn modelId="{DF3B0249-B938-3145-87ED-8D20B5383D35}" type="presParOf" srcId="{666EC01D-BB42-9647-AC9C-2EF96C4BAFAA}" destId="{91FF3F09-E458-414D-AAC1-016437E3722C}" srcOrd="1" destOrd="0" presId="urn:microsoft.com/office/officeart/2008/layout/LinedList"/>
    <dgm:cxn modelId="{6DFD919C-C073-6A46-A718-7036FE7D8503}" type="presParOf" srcId="{91FF3F09-E458-414D-AAC1-016437E3722C}" destId="{15733763-2A80-7747-8A14-A91BB4C6406C}" srcOrd="0" destOrd="0" presId="urn:microsoft.com/office/officeart/2008/layout/LinedList"/>
    <dgm:cxn modelId="{717AC942-8647-C348-9800-3F2CC0CC1FD9}" type="presParOf" srcId="{91FF3F09-E458-414D-AAC1-016437E3722C}" destId="{280155BC-22FB-2B43-AB10-60C401C4CA9F}" srcOrd="1" destOrd="0" presId="urn:microsoft.com/office/officeart/2008/layout/LinedList"/>
    <dgm:cxn modelId="{9BEC49F4-EC16-4F48-BBE1-A0947A4D342A}" type="presParOf" srcId="{91FF3F09-E458-414D-AAC1-016437E3722C}" destId="{74ECE765-052B-C747-B584-6BAAB610DA44}" srcOrd="2" destOrd="0" presId="urn:microsoft.com/office/officeart/2008/layout/LinedList"/>
    <dgm:cxn modelId="{289CA1CB-2CEE-5C48-BF0E-EA73F0B995C4}" type="presParOf" srcId="{666EC01D-BB42-9647-AC9C-2EF96C4BAFAA}" destId="{93C5B3E1-D3EE-6A48-872B-32298F0768B5}" srcOrd="2" destOrd="0" presId="urn:microsoft.com/office/officeart/2008/layout/LinedList"/>
    <dgm:cxn modelId="{52241BBF-8961-D140-9875-B9E8C744E46E}" type="presParOf" srcId="{666EC01D-BB42-9647-AC9C-2EF96C4BAFAA}" destId="{0B1C589B-4CC0-E34F-8C3F-B57ECA0E3349}" srcOrd="3" destOrd="0" presId="urn:microsoft.com/office/officeart/2008/layout/LinedList"/>
    <dgm:cxn modelId="{9FB40DFE-BB87-0E43-9926-D5344294C2E4}" type="presParOf" srcId="{5EC74C4F-4646-FE40-B2FB-E7FB2E50646E}" destId="{1C3FE83E-BDDE-294C-9CC1-904C0DBE2EE8}" srcOrd="6" destOrd="0" presId="urn:microsoft.com/office/officeart/2008/layout/LinedList"/>
    <dgm:cxn modelId="{D98A2305-3FD3-E243-B87D-C48DCC9DBED6}" type="presParOf" srcId="{5EC74C4F-4646-FE40-B2FB-E7FB2E50646E}" destId="{3AEFE155-E426-B64F-9428-F34A388A605A}" srcOrd="7" destOrd="0" presId="urn:microsoft.com/office/officeart/2008/layout/LinedList"/>
    <dgm:cxn modelId="{9C46D960-174F-254F-B949-B31689D362C0}" type="presParOf" srcId="{3AEFE155-E426-B64F-9428-F34A388A605A}" destId="{17569265-0F35-F64B-B57F-A691BBB8ADFF}" srcOrd="0" destOrd="0" presId="urn:microsoft.com/office/officeart/2008/layout/LinedList"/>
    <dgm:cxn modelId="{8F9B947F-F297-B647-AA7A-E594DFAD001B}" type="presParOf" srcId="{3AEFE155-E426-B64F-9428-F34A388A605A}" destId="{5F646661-60C9-FA49-8FC2-222F991DAFCB}" srcOrd="1" destOrd="0" presId="urn:microsoft.com/office/officeart/2008/layout/LinedList"/>
    <dgm:cxn modelId="{A9EF236C-C632-F845-A873-E29713E201BC}" type="presParOf" srcId="{5F646661-60C9-FA49-8FC2-222F991DAFCB}" destId="{4AC9A0B4-2B02-F044-9C20-0980C9996199}" srcOrd="0" destOrd="0" presId="urn:microsoft.com/office/officeart/2008/layout/LinedList"/>
    <dgm:cxn modelId="{DC53D3A7-B513-D84E-99D9-26AC5828512C}" type="presParOf" srcId="{5F646661-60C9-FA49-8FC2-222F991DAFCB}" destId="{28EEC833-F530-B344-92D1-F94B3FC48DEC}" srcOrd="1" destOrd="0" presId="urn:microsoft.com/office/officeart/2008/layout/LinedList"/>
    <dgm:cxn modelId="{ED2BF14A-3CF7-AE4E-A83C-75148FC3BBC3}" type="presParOf" srcId="{28EEC833-F530-B344-92D1-F94B3FC48DEC}" destId="{84134FD6-C432-A84B-BC10-F9E048A021C6}" srcOrd="0" destOrd="0" presId="urn:microsoft.com/office/officeart/2008/layout/LinedList"/>
    <dgm:cxn modelId="{6A2AC992-0EAF-A34D-B930-5434C85099A9}" type="presParOf" srcId="{28EEC833-F530-B344-92D1-F94B3FC48DEC}" destId="{08F528DA-9E34-5546-A243-9B4AD292EB72}" srcOrd="1" destOrd="0" presId="urn:microsoft.com/office/officeart/2008/layout/LinedList"/>
    <dgm:cxn modelId="{E8F8E242-65D6-8548-B17D-D9501A8D64C4}" type="presParOf" srcId="{28EEC833-F530-B344-92D1-F94B3FC48DEC}" destId="{D4885E4D-C20D-8E48-BFB9-FD60794BC231}" srcOrd="2" destOrd="0" presId="urn:microsoft.com/office/officeart/2008/layout/LinedList"/>
    <dgm:cxn modelId="{27ACF340-4849-2A4D-A6B6-14A9C59D6AEE}" type="presParOf" srcId="{5F646661-60C9-FA49-8FC2-222F991DAFCB}" destId="{B7CE4431-9141-2641-A874-BB7C67FA6464}" srcOrd="2" destOrd="0" presId="urn:microsoft.com/office/officeart/2008/layout/LinedList"/>
    <dgm:cxn modelId="{FE41763B-ACA8-4C49-BE41-551213F23FFD}" type="presParOf" srcId="{5F646661-60C9-FA49-8FC2-222F991DAFCB}" destId="{F14A4E45-522E-3840-A7A3-8C959A9274D2}" srcOrd="3" destOrd="0" presId="urn:microsoft.com/office/officeart/2008/layout/LinedList"/>
    <dgm:cxn modelId="{D9A041C3-B9CB-A247-9B06-451B4E6C2D27}" type="presParOf" srcId="{5EC74C4F-4646-FE40-B2FB-E7FB2E50646E}" destId="{BC719E29-72F3-3A4C-A5EE-B6B22A9FC685}" srcOrd="8" destOrd="0" presId="urn:microsoft.com/office/officeart/2008/layout/LinedList"/>
    <dgm:cxn modelId="{D12FCDDD-087D-AB44-ABED-ECEB1FF1200E}" type="presParOf" srcId="{5EC74C4F-4646-FE40-B2FB-E7FB2E50646E}" destId="{0F708930-F435-C448-AF9E-B31DFB6C6955}" srcOrd="9" destOrd="0" presId="urn:microsoft.com/office/officeart/2008/layout/LinedList"/>
    <dgm:cxn modelId="{A6E79C02-822A-0942-9FA7-60ED44B41CBD}" type="presParOf" srcId="{0F708930-F435-C448-AF9E-B31DFB6C6955}" destId="{9EC5D020-7CF4-C941-B73C-DD89D55F1A7B}" srcOrd="0" destOrd="0" presId="urn:microsoft.com/office/officeart/2008/layout/LinedList"/>
    <dgm:cxn modelId="{D984A948-EBEF-3A48-A582-BB66C0642D28}" type="presParOf" srcId="{0F708930-F435-C448-AF9E-B31DFB6C6955}" destId="{99352FF8-9CA1-A848-89A8-8513954A97C9}" srcOrd="1" destOrd="0" presId="urn:microsoft.com/office/officeart/2008/layout/LinedList"/>
    <dgm:cxn modelId="{492C87A0-0379-D44B-A4E0-DCD4799F2742}" type="presParOf" srcId="{99352FF8-9CA1-A848-89A8-8513954A97C9}" destId="{1C8D78DD-A2B6-4A40-AE69-01833CD57DF5}" srcOrd="0" destOrd="0" presId="urn:microsoft.com/office/officeart/2008/layout/LinedList"/>
    <dgm:cxn modelId="{1317AEDC-A777-A74A-9221-E832E5FE3447}" type="presParOf" srcId="{99352FF8-9CA1-A848-89A8-8513954A97C9}" destId="{7E3F6020-AA30-5446-B0D4-BAE34AFFB74D}" srcOrd="1" destOrd="0" presId="urn:microsoft.com/office/officeart/2008/layout/LinedList"/>
    <dgm:cxn modelId="{D5CDA0AA-1611-7440-84DE-CE227A92A602}" type="presParOf" srcId="{7E3F6020-AA30-5446-B0D4-BAE34AFFB74D}" destId="{8EDAB28E-EF89-2D4C-ABE6-6172EF5A0E0E}" srcOrd="0" destOrd="0" presId="urn:microsoft.com/office/officeart/2008/layout/LinedList"/>
    <dgm:cxn modelId="{24614BFC-BAF3-E340-930E-4A99BE742CC1}" type="presParOf" srcId="{7E3F6020-AA30-5446-B0D4-BAE34AFFB74D}" destId="{0839C63F-F8F6-1E4B-AAA9-38BA261EB259}" srcOrd="1" destOrd="0" presId="urn:microsoft.com/office/officeart/2008/layout/LinedList"/>
    <dgm:cxn modelId="{64635623-80D8-ED44-B688-6BBF2A748597}" type="presParOf" srcId="{7E3F6020-AA30-5446-B0D4-BAE34AFFB74D}" destId="{7F268151-1A1B-C145-AC30-DCC00A64C61F}" srcOrd="2" destOrd="0" presId="urn:microsoft.com/office/officeart/2008/layout/LinedList"/>
    <dgm:cxn modelId="{A5938B57-5337-074A-903F-DCE2FAB82B72}" type="presParOf" srcId="{99352FF8-9CA1-A848-89A8-8513954A97C9}" destId="{12F6E63C-8285-234C-992B-6DD0BCD7CA8A}" srcOrd="2" destOrd="0" presId="urn:microsoft.com/office/officeart/2008/layout/LinedList"/>
    <dgm:cxn modelId="{07429840-5FD3-414E-9E29-1871CD4110C7}" type="presParOf" srcId="{99352FF8-9CA1-A848-89A8-8513954A97C9}" destId="{CFAC4864-9B93-9349-817C-C613890F7369}" srcOrd="3" destOrd="0" presId="urn:microsoft.com/office/officeart/2008/layout/LinedList"/>
    <dgm:cxn modelId="{01210472-8F29-3B4E-A2E6-3933E154A077}" type="presParOf" srcId="{5EC74C4F-4646-FE40-B2FB-E7FB2E50646E}" destId="{C9B3B2F8-C154-7548-BBF2-B5EA33208497}" srcOrd="10" destOrd="0" presId="urn:microsoft.com/office/officeart/2008/layout/LinedList"/>
    <dgm:cxn modelId="{DA62A0CD-FC10-094E-938F-4379C69EDA06}" type="presParOf" srcId="{5EC74C4F-4646-FE40-B2FB-E7FB2E50646E}" destId="{E02C6E28-1730-B54A-995C-A9BD7A9A8351}" srcOrd="11" destOrd="0" presId="urn:microsoft.com/office/officeart/2008/layout/LinedList"/>
    <dgm:cxn modelId="{C23DEC0F-88F9-494E-BE2D-ED70EFDF1533}" type="presParOf" srcId="{E02C6E28-1730-B54A-995C-A9BD7A9A8351}" destId="{C7E2287C-744B-564A-B3DA-A002F89873B7}" srcOrd="0" destOrd="0" presId="urn:microsoft.com/office/officeart/2008/layout/LinedList"/>
    <dgm:cxn modelId="{6487F329-39B1-C842-A130-6096F4CED1AF}" type="presParOf" srcId="{E02C6E28-1730-B54A-995C-A9BD7A9A8351}" destId="{444CB181-77F8-674A-85CC-5805F2AB7519}" srcOrd="1" destOrd="0" presId="urn:microsoft.com/office/officeart/2008/layout/LinedList"/>
    <dgm:cxn modelId="{41EA5478-65CD-2D42-AB8A-B7FB86A6C887}" type="presParOf" srcId="{444CB181-77F8-674A-85CC-5805F2AB7519}" destId="{0F685A8A-EA9D-E645-8084-8A59CBF170AC}" srcOrd="0" destOrd="0" presId="urn:microsoft.com/office/officeart/2008/layout/LinedList"/>
    <dgm:cxn modelId="{704A90B1-5CDB-4740-8A92-593691DD3649}" type="presParOf" srcId="{444CB181-77F8-674A-85CC-5805F2AB7519}" destId="{B7137C87-C517-064E-88B8-B08BE90CA4A4}" srcOrd="1" destOrd="0" presId="urn:microsoft.com/office/officeart/2008/layout/LinedList"/>
    <dgm:cxn modelId="{7D828ADD-9A98-D74F-9664-E1E4998D0DD6}" type="presParOf" srcId="{B7137C87-C517-064E-88B8-B08BE90CA4A4}" destId="{76E70EA0-C246-4749-A432-E43F8014A682}" srcOrd="0" destOrd="0" presId="urn:microsoft.com/office/officeart/2008/layout/LinedList"/>
    <dgm:cxn modelId="{B806BCED-0D16-0043-9654-527337018F28}" type="presParOf" srcId="{B7137C87-C517-064E-88B8-B08BE90CA4A4}" destId="{78D5FCC3-894F-334A-A3B9-D5222D8B724C}" srcOrd="1" destOrd="0" presId="urn:microsoft.com/office/officeart/2008/layout/LinedList"/>
    <dgm:cxn modelId="{1A1422EB-7CE1-664D-A418-F19E3C9544DD}" type="presParOf" srcId="{B7137C87-C517-064E-88B8-B08BE90CA4A4}" destId="{72AF9DE4-8169-0F4A-82A5-BBD077DE5244}" srcOrd="2" destOrd="0" presId="urn:microsoft.com/office/officeart/2008/layout/LinedList"/>
    <dgm:cxn modelId="{E9ED3FD3-B359-E344-A715-64EDE1A4A9D4}" type="presParOf" srcId="{444CB181-77F8-674A-85CC-5805F2AB7519}" destId="{7FB72CC2-D398-1541-A689-FF6A0EA802A0}" srcOrd="2" destOrd="0" presId="urn:microsoft.com/office/officeart/2008/layout/LinedList"/>
    <dgm:cxn modelId="{8B9C94A8-8748-4A4F-A666-5C22F7F4866A}" type="presParOf" srcId="{444CB181-77F8-674A-85CC-5805F2AB7519}" destId="{CA071831-B765-F247-9E05-3D7449D5C8F7}" srcOrd="3" destOrd="0" presId="urn:microsoft.com/office/officeart/2008/layout/LinedList"/>
    <dgm:cxn modelId="{5E75A385-40CF-CE43-A786-A6A83B88BADF}" type="presParOf" srcId="{5EC74C4F-4646-FE40-B2FB-E7FB2E50646E}" destId="{E65281BD-48E4-6D46-A85B-FE61C708BC3F}" srcOrd="12" destOrd="0" presId="urn:microsoft.com/office/officeart/2008/layout/LinedList"/>
    <dgm:cxn modelId="{B4F83CB5-97C1-9E42-A609-2AB83FA6348C}" type="presParOf" srcId="{5EC74C4F-4646-FE40-B2FB-E7FB2E50646E}" destId="{867C5422-0DCE-5F4E-BAA7-D12E29F8D762}" srcOrd="13" destOrd="0" presId="urn:microsoft.com/office/officeart/2008/layout/LinedList"/>
    <dgm:cxn modelId="{D02958F6-D0D3-C64F-9B08-543BC9240DF7}" type="presParOf" srcId="{867C5422-0DCE-5F4E-BAA7-D12E29F8D762}" destId="{7D1A1429-8531-344E-A06A-A284F3BA55A7}" srcOrd="0" destOrd="0" presId="urn:microsoft.com/office/officeart/2008/layout/LinedList"/>
    <dgm:cxn modelId="{E3395F8D-6306-7A40-8720-112EDB4B973F}" type="presParOf" srcId="{867C5422-0DCE-5F4E-BAA7-D12E29F8D762}" destId="{5379A1B6-E60D-8243-9069-C4257688FAF4}" srcOrd="1" destOrd="0" presId="urn:microsoft.com/office/officeart/2008/layout/LinedList"/>
    <dgm:cxn modelId="{1A424D11-C8B3-174B-97D8-84B8E549EDED}" type="presParOf" srcId="{5379A1B6-E60D-8243-9069-C4257688FAF4}" destId="{888B6A6D-1315-0940-A714-BB609B0C2352}" srcOrd="0" destOrd="0" presId="urn:microsoft.com/office/officeart/2008/layout/LinedList"/>
    <dgm:cxn modelId="{0F2F616E-BD0A-C943-976A-280AA9853E33}" type="presParOf" srcId="{5379A1B6-E60D-8243-9069-C4257688FAF4}" destId="{8520B59B-0327-F141-A0A8-599EB70E2055}" srcOrd="1" destOrd="0" presId="urn:microsoft.com/office/officeart/2008/layout/LinedList"/>
    <dgm:cxn modelId="{EB5BB0D0-9FFB-8246-9181-156635D47445}" type="presParOf" srcId="{8520B59B-0327-F141-A0A8-599EB70E2055}" destId="{92EAA809-ABBC-ED45-AA7E-5BF2A9F10FA1}" srcOrd="0" destOrd="0" presId="urn:microsoft.com/office/officeart/2008/layout/LinedList"/>
    <dgm:cxn modelId="{14566A57-6467-4C49-9330-640EBB938857}" type="presParOf" srcId="{8520B59B-0327-F141-A0A8-599EB70E2055}" destId="{17FDE4A7-2C55-7E4A-BEC2-C7C2210011F7}" srcOrd="1" destOrd="0" presId="urn:microsoft.com/office/officeart/2008/layout/LinedList"/>
    <dgm:cxn modelId="{6584767D-32F4-9D41-AA7F-2CA52D7A0503}" type="presParOf" srcId="{8520B59B-0327-F141-A0A8-599EB70E2055}" destId="{C5389D4B-BE08-064B-A095-066924C82040}" srcOrd="2" destOrd="0" presId="urn:microsoft.com/office/officeart/2008/layout/LinedList"/>
    <dgm:cxn modelId="{1C4B8C34-A947-FE43-BEA8-FC1DF0C7EA0E}" type="presParOf" srcId="{5379A1B6-E60D-8243-9069-C4257688FAF4}" destId="{A9541AB8-C1BA-8149-97B6-B524B60FEE72}" srcOrd="2" destOrd="0" presId="urn:microsoft.com/office/officeart/2008/layout/LinedList"/>
    <dgm:cxn modelId="{4E022D51-7DEF-C54A-800C-A8200B7A3BBB}" type="presParOf" srcId="{5379A1B6-E60D-8243-9069-C4257688FAF4}" destId="{1950F224-E8B2-E042-9972-59F01D12A6A8}" srcOrd="3" destOrd="0" presId="urn:microsoft.com/office/officeart/2008/layout/LinedList"/>
    <dgm:cxn modelId="{A18127E2-A758-294A-BDB6-E9DDA5926C12}" type="presParOf" srcId="{5EC74C4F-4646-FE40-B2FB-E7FB2E50646E}" destId="{7E689ECF-B9A7-4A4C-9633-EE123BB27D27}" srcOrd="14" destOrd="0" presId="urn:microsoft.com/office/officeart/2008/layout/LinedList"/>
    <dgm:cxn modelId="{D25A980E-5190-2948-A397-14FC8B5A139D}" type="presParOf" srcId="{5EC74C4F-4646-FE40-B2FB-E7FB2E50646E}" destId="{84FBAA76-6789-754E-8156-96CE6BF12AB5}" srcOrd="15" destOrd="0" presId="urn:microsoft.com/office/officeart/2008/layout/LinedList"/>
    <dgm:cxn modelId="{6391B106-EA9F-E945-A21D-BA4271904BB3}" type="presParOf" srcId="{84FBAA76-6789-754E-8156-96CE6BF12AB5}" destId="{A198F9C1-6F7E-144F-94FE-C88B08563986}" srcOrd="0" destOrd="0" presId="urn:microsoft.com/office/officeart/2008/layout/LinedList"/>
    <dgm:cxn modelId="{4ED072B8-0A69-C244-AC40-1F50DF59FB91}" type="presParOf" srcId="{84FBAA76-6789-754E-8156-96CE6BF12AB5}" destId="{16F803E1-6659-E645-9107-105F2F7C7AD9}" srcOrd="1" destOrd="0" presId="urn:microsoft.com/office/officeart/2008/layout/LinedList"/>
    <dgm:cxn modelId="{9CDFF346-C04D-8747-AC7C-BF0D0744E6E3}" type="presParOf" srcId="{16F803E1-6659-E645-9107-105F2F7C7AD9}" destId="{1B19161D-03B3-4246-A11E-D6E46F525CD1}" srcOrd="0" destOrd="0" presId="urn:microsoft.com/office/officeart/2008/layout/LinedList"/>
    <dgm:cxn modelId="{DF576A41-9EA4-B741-8AE2-5A63D17DFAD2}" type="presParOf" srcId="{16F803E1-6659-E645-9107-105F2F7C7AD9}" destId="{F8F595B9-206B-AD49-AABC-3E91C94264BB}" srcOrd="1" destOrd="0" presId="urn:microsoft.com/office/officeart/2008/layout/LinedList"/>
    <dgm:cxn modelId="{4D909C96-F7B1-3644-B27E-6FB3FC330BB3}" type="presParOf" srcId="{F8F595B9-206B-AD49-AABC-3E91C94264BB}" destId="{61E4D61D-6BFC-0F4D-AC61-11633A1059E6}" srcOrd="0" destOrd="0" presId="urn:microsoft.com/office/officeart/2008/layout/LinedList"/>
    <dgm:cxn modelId="{809826C6-BA9A-A14C-9D35-903542273118}" type="presParOf" srcId="{F8F595B9-206B-AD49-AABC-3E91C94264BB}" destId="{7BE74CF7-2931-0D4D-B7AB-6B8D96DADE33}" srcOrd="1" destOrd="0" presId="urn:microsoft.com/office/officeart/2008/layout/LinedList"/>
    <dgm:cxn modelId="{631755E8-59BC-BB43-9BFC-F3CE1D334951}" type="presParOf" srcId="{F8F595B9-206B-AD49-AABC-3E91C94264BB}" destId="{AB4CA3C8-7542-C340-A9EA-8075240E1ED6}" srcOrd="2" destOrd="0" presId="urn:microsoft.com/office/officeart/2008/layout/LinedList"/>
    <dgm:cxn modelId="{5F02EB7B-C83F-0949-A56C-8AF1CA422B68}" type="presParOf" srcId="{16F803E1-6659-E645-9107-105F2F7C7AD9}" destId="{E4A8240C-3ED1-C24A-A5D2-3601F522D81B}" srcOrd="2" destOrd="0" presId="urn:microsoft.com/office/officeart/2008/layout/LinedList"/>
    <dgm:cxn modelId="{756235CA-CBCC-DB40-8FDC-07058232ADC1}" type="presParOf" srcId="{16F803E1-6659-E645-9107-105F2F7C7AD9}" destId="{32936EBF-F45B-544E-98A1-0EC4B3313F90}" srcOrd="3" destOrd="0" presId="urn:microsoft.com/office/officeart/2008/layout/LinedList"/>
    <dgm:cxn modelId="{A88867B3-A918-7C43-B68D-ECED926AFF86}" type="presParOf" srcId="{5EC74C4F-4646-FE40-B2FB-E7FB2E50646E}" destId="{CD084463-E06F-F44B-8BC5-3A2ADCCAF5D4}" srcOrd="16" destOrd="0" presId="urn:microsoft.com/office/officeart/2008/layout/LinedList"/>
    <dgm:cxn modelId="{658DD7C4-91F6-CA4F-90C2-494F4B51F339}" type="presParOf" srcId="{5EC74C4F-4646-FE40-B2FB-E7FB2E50646E}" destId="{04F29D5B-349C-1C4E-8AB4-456D18B3606E}" srcOrd="17" destOrd="0" presId="urn:microsoft.com/office/officeart/2008/layout/LinedList"/>
    <dgm:cxn modelId="{02440708-0F5F-1442-972B-26E8437FC2E2}" type="presParOf" srcId="{04F29D5B-349C-1C4E-8AB4-456D18B3606E}" destId="{049AEDA9-A2B8-C54A-8799-F76E69379258}" srcOrd="0" destOrd="0" presId="urn:microsoft.com/office/officeart/2008/layout/LinedList"/>
    <dgm:cxn modelId="{3AA15654-FB3B-3A40-9AF1-C1DE513E814D}" type="presParOf" srcId="{04F29D5B-349C-1C4E-8AB4-456D18B3606E}" destId="{321402BD-7218-0E4B-87A2-980CD0591D65}" srcOrd="1" destOrd="0" presId="urn:microsoft.com/office/officeart/2008/layout/LinedList"/>
    <dgm:cxn modelId="{BC616782-5B82-4342-A2E5-73694EE98C4D}" type="presParOf" srcId="{321402BD-7218-0E4B-87A2-980CD0591D65}" destId="{F838ECC1-44FE-1F45-B101-382CD493A417}" srcOrd="0" destOrd="0" presId="urn:microsoft.com/office/officeart/2008/layout/LinedList"/>
    <dgm:cxn modelId="{0BE33353-8D10-E840-AE93-79FC1D168F8D}" type="presParOf" srcId="{321402BD-7218-0E4B-87A2-980CD0591D65}" destId="{612E8E2C-AFD1-9D45-97A8-D78F053E2547}" srcOrd="1" destOrd="0" presId="urn:microsoft.com/office/officeart/2008/layout/LinedList"/>
    <dgm:cxn modelId="{7B9CF624-3E43-8A41-A33C-C52790EF505C}" type="presParOf" srcId="{612E8E2C-AFD1-9D45-97A8-D78F053E2547}" destId="{8412D0BD-9393-9746-8B22-C90C1CFF432F}" srcOrd="0" destOrd="0" presId="urn:microsoft.com/office/officeart/2008/layout/LinedList"/>
    <dgm:cxn modelId="{4E019F14-DE99-8548-A892-E5EC7254846F}" type="presParOf" srcId="{612E8E2C-AFD1-9D45-97A8-D78F053E2547}" destId="{6DE0FE2F-36AE-6A46-8754-0A17F223971B}" srcOrd="1" destOrd="0" presId="urn:microsoft.com/office/officeart/2008/layout/LinedList"/>
    <dgm:cxn modelId="{0D855468-4860-BF4E-9236-9C64013C22FC}" type="presParOf" srcId="{612E8E2C-AFD1-9D45-97A8-D78F053E2547}" destId="{461F026B-095C-6447-904F-F047BABBAB90}" srcOrd="2" destOrd="0" presId="urn:microsoft.com/office/officeart/2008/layout/LinedList"/>
    <dgm:cxn modelId="{1000525D-11E9-7A40-B14E-4B03457B06B7}" type="presParOf" srcId="{321402BD-7218-0E4B-87A2-980CD0591D65}" destId="{AE111ACE-C09E-D44B-8A6D-2D57431978F5}" srcOrd="2" destOrd="0" presId="urn:microsoft.com/office/officeart/2008/layout/LinedList"/>
    <dgm:cxn modelId="{EADA894F-6D71-1C49-B6CC-B3D6A7784BC2}" type="presParOf" srcId="{321402BD-7218-0E4B-87A2-980CD0591D65}" destId="{991BDBE3-1447-7841-AE4D-1E4290BB81A7}" srcOrd="3" destOrd="0" presId="urn:microsoft.com/office/officeart/2008/layout/LinedList"/>
    <dgm:cxn modelId="{AD3D6A2A-8F46-6F44-A6C6-CA4BB45D0424}" type="presParOf" srcId="{5EC74C4F-4646-FE40-B2FB-E7FB2E50646E}" destId="{0F7A8322-269B-5F45-BE3B-7DA5B4525063}" srcOrd="18" destOrd="0" presId="urn:microsoft.com/office/officeart/2008/layout/LinedList"/>
    <dgm:cxn modelId="{12D70093-5EAA-7043-BB27-A2783A860625}" type="presParOf" srcId="{5EC74C4F-4646-FE40-B2FB-E7FB2E50646E}" destId="{0BF07603-BA14-EA47-AAC8-4DA90A9B6C03}" srcOrd="19" destOrd="0" presId="urn:microsoft.com/office/officeart/2008/layout/LinedList"/>
    <dgm:cxn modelId="{9349B28D-DEA1-3F40-A4BA-5D6055AFC88D}" type="presParOf" srcId="{0BF07603-BA14-EA47-AAC8-4DA90A9B6C03}" destId="{9B9E0E94-6861-D94D-9D14-BA729B90BA7D}" srcOrd="0" destOrd="0" presId="urn:microsoft.com/office/officeart/2008/layout/LinedList"/>
    <dgm:cxn modelId="{050CCF3E-C16F-624A-8908-B57E26594C51}" type="presParOf" srcId="{0BF07603-BA14-EA47-AAC8-4DA90A9B6C03}" destId="{B34FC06F-1ED0-8C44-8ED1-2874B52E468B}" srcOrd="1" destOrd="0" presId="urn:microsoft.com/office/officeart/2008/layout/LinedList"/>
    <dgm:cxn modelId="{139D6033-110F-CF44-9A3F-674E49BE88B0}" type="presParOf" srcId="{B34FC06F-1ED0-8C44-8ED1-2874B52E468B}" destId="{800B45C5-DCCA-034E-A2C2-610742C9702F}" srcOrd="0" destOrd="0" presId="urn:microsoft.com/office/officeart/2008/layout/LinedList"/>
    <dgm:cxn modelId="{0762C387-4039-264F-B893-D208EA684AA9}" type="presParOf" srcId="{B34FC06F-1ED0-8C44-8ED1-2874B52E468B}" destId="{F940CAB6-F9D3-6241-8C13-9C3A717D43CC}" srcOrd="1" destOrd="0" presId="urn:microsoft.com/office/officeart/2008/layout/LinedList"/>
    <dgm:cxn modelId="{BAD451CE-01CA-E549-B6FC-33DD80EFAB3B}" type="presParOf" srcId="{F940CAB6-F9D3-6241-8C13-9C3A717D43CC}" destId="{9DD305F7-B7C5-734E-BB05-CEE68F8170F7}" srcOrd="0" destOrd="0" presId="urn:microsoft.com/office/officeart/2008/layout/LinedList"/>
    <dgm:cxn modelId="{7184001B-E66F-B447-B5F2-023D58B92B8E}" type="presParOf" srcId="{F940CAB6-F9D3-6241-8C13-9C3A717D43CC}" destId="{879F3385-4C8B-154F-8829-8C64D6B2700B}" srcOrd="1" destOrd="0" presId="urn:microsoft.com/office/officeart/2008/layout/LinedList"/>
    <dgm:cxn modelId="{BCF1E445-FE9E-124A-BEBD-BD76709CC3EB}" type="presParOf" srcId="{F940CAB6-F9D3-6241-8C13-9C3A717D43CC}" destId="{A02C77D7-3F23-CA4C-A32E-F3B7A5926F94}" srcOrd="2" destOrd="0" presId="urn:microsoft.com/office/officeart/2008/layout/LinedList"/>
    <dgm:cxn modelId="{A32BEE26-6DB1-0A4E-B3A9-91D1E202801D}" type="presParOf" srcId="{B34FC06F-1ED0-8C44-8ED1-2874B52E468B}" destId="{1ADCDD23-8E1A-1340-BABB-FBCC2C6F21FC}" srcOrd="2" destOrd="0" presId="urn:microsoft.com/office/officeart/2008/layout/LinedList"/>
    <dgm:cxn modelId="{9040800A-90D6-A849-B93C-28E43B7B3B89}" type="presParOf" srcId="{B34FC06F-1ED0-8C44-8ED1-2874B52E468B}" destId="{E7AE4FB2-54CA-794D-B901-07AC9EBA7592}" srcOrd="3" destOrd="0" presId="urn:microsoft.com/office/officeart/2008/layout/LinedList"/>
    <dgm:cxn modelId="{AB441D5D-01D9-C440-8D9A-43192CBD0FA9}" type="presParOf" srcId="{5EC74C4F-4646-FE40-B2FB-E7FB2E50646E}" destId="{E05EAA07-F9F4-0645-A9ED-5A3F4527BC4F}" srcOrd="20" destOrd="0" presId="urn:microsoft.com/office/officeart/2008/layout/LinedList"/>
    <dgm:cxn modelId="{5B5F1F4D-600C-E541-AC47-EB4F1B15056C}" type="presParOf" srcId="{5EC74C4F-4646-FE40-B2FB-E7FB2E50646E}" destId="{8F9777DB-C059-4E40-9A4C-64E153633E72}" srcOrd="21" destOrd="0" presId="urn:microsoft.com/office/officeart/2008/layout/LinedList"/>
    <dgm:cxn modelId="{563D3E9D-A879-6048-9351-1B2D5E133403}" type="presParOf" srcId="{8F9777DB-C059-4E40-9A4C-64E153633E72}" destId="{765AD6F2-7D2C-7648-BC42-9206D4FEB018}" srcOrd="0" destOrd="0" presId="urn:microsoft.com/office/officeart/2008/layout/LinedList"/>
    <dgm:cxn modelId="{989F9B70-9A44-7643-8934-E35249062C50}" type="presParOf" srcId="{8F9777DB-C059-4E40-9A4C-64E153633E72}" destId="{463CD206-0669-5D49-BA07-C6D803FDAC8F}" srcOrd="1" destOrd="0" presId="urn:microsoft.com/office/officeart/2008/layout/LinedList"/>
    <dgm:cxn modelId="{617BB8B7-3AD5-D847-BEC9-6FA8268BF687}" type="presParOf" srcId="{463CD206-0669-5D49-BA07-C6D803FDAC8F}" destId="{D56CAB53-0ACE-DC4A-A7C6-BCC14AD4C2BF}" srcOrd="0" destOrd="0" presId="urn:microsoft.com/office/officeart/2008/layout/LinedList"/>
    <dgm:cxn modelId="{EA4FEFCF-850B-FA48-81EF-99BD09D3FF5B}" type="presParOf" srcId="{463CD206-0669-5D49-BA07-C6D803FDAC8F}" destId="{90E47AAB-0FBB-0643-8525-4B37722C7145}" srcOrd="1" destOrd="0" presId="urn:microsoft.com/office/officeart/2008/layout/LinedList"/>
    <dgm:cxn modelId="{5E826D2E-89F3-E547-B465-FF5E0C62B249}" type="presParOf" srcId="{90E47AAB-0FBB-0643-8525-4B37722C7145}" destId="{6C3331AE-043C-4B4E-A700-508FA57A589E}" srcOrd="0" destOrd="0" presId="urn:microsoft.com/office/officeart/2008/layout/LinedList"/>
    <dgm:cxn modelId="{F14ECB75-1FB1-D240-A471-41C8794B06D6}" type="presParOf" srcId="{90E47AAB-0FBB-0643-8525-4B37722C7145}" destId="{2D34A06B-B351-6544-9745-FEDCFD36964C}" srcOrd="1" destOrd="0" presId="urn:microsoft.com/office/officeart/2008/layout/LinedList"/>
    <dgm:cxn modelId="{53B36539-A81A-EA47-BD41-E8B4FA93A44B}" type="presParOf" srcId="{90E47AAB-0FBB-0643-8525-4B37722C7145}" destId="{EBFF50DA-C467-3042-8C4A-571A5E199D90}" srcOrd="2" destOrd="0" presId="urn:microsoft.com/office/officeart/2008/layout/LinedList"/>
    <dgm:cxn modelId="{62D4CBE9-2994-A949-92BA-1595FDE9CEA9}" type="presParOf" srcId="{463CD206-0669-5D49-BA07-C6D803FDAC8F}" destId="{F2ABD3AA-D6C9-6648-B738-403BAF52E10A}" srcOrd="2" destOrd="0" presId="urn:microsoft.com/office/officeart/2008/layout/LinedList"/>
    <dgm:cxn modelId="{84C4B2E0-0401-6F43-8BD4-027B429F878E}" type="presParOf" srcId="{463CD206-0669-5D49-BA07-C6D803FDAC8F}" destId="{FBB07C40-F761-CA44-B5E0-0380982FB7EA}" srcOrd="3" destOrd="0" presId="urn:microsoft.com/office/officeart/2008/layout/LinedList"/>
  </dgm:cxnLst>
  <dgm:bg>
    <a:solidFill>
      <a:schemeClr val="accent1">
        <a:alpha val="50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97063-2996-D34B-B452-D8E2378AAF2B}">
      <dsp:nvSpPr>
        <dsp:cNvPr id="0" name=""/>
        <dsp:cNvSpPr/>
      </dsp:nvSpPr>
      <dsp:spPr>
        <a:xfrm>
          <a:off x="0" y="632"/>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8CE486-4D19-A94D-845B-DE4E7EB313DC}">
      <dsp:nvSpPr>
        <dsp:cNvPr id="0" name=""/>
        <dsp:cNvSpPr/>
      </dsp:nvSpPr>
      <dsp:spPr>
        <a:xfrm>
          <a:off x="0" y="632"/>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smtClean="0"/>
            <a:t>1996 ICQ, NetMeeting, SMS (UK)</a:t>
          </a:r>
          <a:endParaRPr lang="en-US" sz="2300" kern="1200" dirty="0"/>
        </a:p>
      </dsp:txBody>
      <dsp:txXfrm>
        <a:off x="0" y="632"/>
        <a:ext cx="4267200" cy="518033"/>
      </dsp:txXfrm>
    </dsp:sp>
    <dsp:sp modelId="{23534574-D528-2E43-8929-BD2F0BA5A866}">
      <dsp:nvSpPr>
        <dsp:cNvPr id="0" name=""/>
        <dsp:cNvSpPr/>
      </dsp:nvSpPr>
      <dsp:spPr>
        <a:xfrm>
          <a:off x="0" y="518666"/>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7236F9-577C-8B44-9B68-AD7ECD5E6046}">
      <dsp:nvSpPr>
        <dsp:cNvPr id="0" name=""/>
        <dsp:cNvSpPr/>
      </dsp:nvSpPr>
      <dsp:spPr>
        <a:xfrm>
          <a:off x="0" y="518666"/>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1997 AIM</a:t>
          </a:r>
          <a:endParaRPr lang="en-US" sz="2300" kern="1200" dirty="0"/>
        </a:p>
      </dsp:txBody>
      <dsp:txXfrm>
        <a:off x="0" y="518666"/>
        <a:ext cx="4267200" cy="518033"/>
      </dsp:txXfrm>
    </dsp:sp>
    <dsp:sp modelId="{6501E578-4817-754E-A0B3-76568B477390}">
      <dsp:nvSpPr>
        <dsp:cNvPr id="0" name=""/>
        <dsp:cNvSpPr/>
      </dsp:nvSpPr>
      <dsp:spPr>
        <a:xfrm>
          <a:off x="0" y="1036699"/>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062D1A7-B806-ED48-8ADD-42EDD0B75006}">
      <dsp:nvSpPr>
        <dsp:cNvPr id="0" name=""/>
        <dsp:cNvSpPr/>
      </dsp:nvSpPr>
      <dsp:spPr>
        <a:xfrm>
          <a:off x="0" y="1036699"/>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1998 Yahoo Messenger</a:t>
          </a:r>
          <a:endParaRPr lang="en-US" sz="2300" kern="1200" dirty="0"/>
        </a:p>
      </dsp:txBody>
      <dsp:txXfrm>
        <a:off x="0" y="1036699"/>
        <a:ext cx="4267200" cy="518033"/>
      </dsp:txXfrm>
    </dsp:sp>
    <dsp:sp modelId="{67B7582F-6C34-0940-A42C-7A71F736B792}">
      <dsp:nvSpPr>
        <dsp:cNvPr id="0" name=""/>
        <dsp:cNvSpPr/>
      </dsp:nvSpPr>
      <dsp:spPr>
        <a:xfrm>
          <a:off x="0" y="1554733"/>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44AD0E7-48AA-394E-9470-33A93948111D}">
      <dsp:nvSpPr>
        <dsp:cNvPr id="0" name=""/>
        <dsp:cNvSpPr/>
      </dsp:nvSpPr>
      <dsp:spPr>
        <a:xfrm>
          <a:off x="0" y="1554733"/>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1999 MSN Messenger &amp; Asterisk</a:t>
          </a:r>
          <a:endParaRPr lang="en-US" sz="2300" kern="1200" dirty="0"/>
        </a:p>
      </dsp:txBody>
      <dsp:txXfrm>
        <a:off x="0" y="1554733"/>
        <a:ext cx="4267200" cy="518033"/>
      </dsp:txXfrm>
    </dsp:sp>
    <dsp:sp modelId="{51C84F74-3427-A046-B3F9-748182B65364}">
      <dsp:nvSpPr>
        <dsp:cNvPr id="0" name=""/>
        <dsp:cNvSpPr/>
      </dsp:nvSpPr>
      <dsp:spPr>
        <a:xfrm>
          <a:off x="0" y="2072766"/>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11D0B1-4005-7346-843E-5086BAA8E452}">
      <dsp:nvSpPr>
        <dsp:cNvPr id="0" name=""/>
        <dsp:cNvSpPr/>
      </dsp:nvSpPr>
      <dsp:spPr>
        <a:xfrm>
          <a:off x="0" y="2072766"/>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2001 TeamSpeak &amp; MMS</a:t>
          </a:r>
          <a:endParaRPr lang="en-US" sz="2300" kern="1200" dirty="0"/>
        </a:p>
      </dsp:txBody>
      <dsp:txXfrm>
        <a:off x="0" y="2072766"/>
        <a:ext cx="4267200" cy="518033"/>
      </dsp:txXfrm>
    </dsp:sp>
    <dsp:sp modelId="{C3B256C8-2DCB-254F-88C9-2CFEA4189AD5}">
      <dsp:nvSpPr>
        <dsp:cNvPr id="0" name=""/>
        <dsp:cNvSpPr/>
      </dsp:nvSpPr>
      <dsp:spPr>
        <a:xfrm>
          <a:off x="0" y="2590800"/>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6951D9A-003F-8449-BFA7-6E68C0A10A28}">
      <dsp:nvSpPr>
        <dsp:cNvPr id="0" name=""/>
        <dsp:cNvSpPr/>
      </dsp:nvSpPr>
      <dsp:spPr>
        <a:xfrm>
          <a:off x="0" y="2590800"/>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2002 Yahoo Messenger Chat</a:t>
          </a:r>
          <a:endParaRPr lang="en-US" sz="2300" kern="1200" dirty="0"/>
        </a:p>
      </dsp:txBody>
      <dsp:txXfrm>
        <a:off x="0" y="2590800"/>
        <a:ext cx="4267200" cy="518033"/>
      </dsp:txXfrm>
    </dsp:sp>
    <dsp:sp modelId="{C6A14BFD-15E5-6549-83A3-6F62B7B0F59E}">
      <dsp:nvSpPr>
        <dsp:cNvPr id="0" name=""/>
        <dsp:cNvSpPr/>
      </dsp:nvSpPr>
      <dsp:spPr>
        <a:xfrm>
          <a:off x="0" y="3108833"/>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A8669D-4DAF-A646-B351-881C79A1FAAB}">
      <dsp:nvSpPr>
        <dsp:cNvPr id="0" name=""/>
        <dsp:cNvSpPr/>
      </dsp:nvSpPr>
      <dsp:spPr>
        <a:xfrm>
          <a:off x="0" y="3108833"/>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2003 Skype Released - MySpace</a:t>
          </a:r>
          <a:endParaRPr lang="en-US" sz="2300" kern="1200" dirty="0"/>
        </a:p>
      </dsp:txBody>
      <dsp:txXfrm>
        <a:off x="0" y="3108833"/>
        <a:ext cx="4267200" cy="518033"/>
      </dsp:txXfrm>
    </dsp:sp>
    <dsp:sp modelId="{519851BC-D713-2949-841F-8BE386AB5ACF}">
      <dsp:nvSpPr>
        <dsp:cNvPr id="0" name=""/>
        <dsp:cNvSpPr/>
      </dsp:nvSpPr>
      <dsp:spPr>
        <a:xfrm>
          <a:off x="0" y="3626866"/>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79E510A-7CBC-BC48-96B0-14D9BA3D8A70}">
      <dsp:nvSpPr>
        <dsp:cNvPr id="0" name=""/>
        <dsp:cNvSpPr/>
      </dsp:nvSpPr>
      <dsp:spPr>
        <a:xfrm>
          <a:off x="0" y="3626866"/>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2004 Facebook </a:t>
          </a:r>
          <a:endParaRPr lang="en-US" sz="2300" kern="1200" dirty="0"/>
        </a:p>
      </dsp:txBody>
      <dsp:txXfrm>
        <a:off x="0" y="3626866"/>
        <a:ext cx="4267200" cy="518033"/>
      </dsp:txXfrm>
    </dsp:sp>
    <dsp:sp modelId="{8BA30618-8ECD-1D45-ADE2-E3F312300E49}">
      <dsp:nvSpPr>
        <dsp:cNvPr id="0" name=""/>
        <dsp:cNvSpPr/>
      </dsp:nvSpPr>
      <dsp:spPr>
        <a:xfrm>
          <a:off x="0" y="4144900"/>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4517BA8-E51B-D24B-8ECB-DC516F52CED6}">
      <dsp:nvSpPr>
        <dsp:cNvPr id="0" name=""/>
        <dsp:cNvSpPr/>
      </dsp:nvSpPr>
      <dsp:spPr>
        <a:xfrm>
          <a:off x="0" y="4144900"/>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2005 YouTube</a:t>
          </a:r>
          <a:endParaRPr lang="en-US" sz="2300" kern="1200" dirty="0"/>
        </a:p>
      </dsp:txBody>
      <dsp:txXfrm>
        <a:off x="0" y="4144900"/>
        <a:ext cx="4267200" cy="518033"/>
      </dsp:txXfrm>
    </dsp:sp>
    <dsp:sp modelId="{67FAD525-2ABC-234D-81E1-C527C9A5252B}">
      <dsp:nvSpPr>
        <dsp:cNvPr id="0" name=""/>
        <dsp:cNvSpPr/>
      </dsp:nvSpPr>
      <dsp:spPr>
        <a:xfrm>
          <a:off x="0" y="4662933"/>
          <a:ext cx="4267200" cy="0"/>
        </a:xfrm>
        <a:prstGeom prst="line">
          <a:avLst/>
        </a:prstGeom>
        <a:solidFill>
          <a:schemeClr val="accent1">
            <a:hueOff val="0"/>
            <a:satOff val="0"/>
            <a:lumOff val="0"/>
            <a:alphaOff val="0"/>
          </a:schemeClr>
        </a:solidFill>
        <a:ln w="317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F34000-CD06-7145-848C-7CFD70C59D19}">
      <dsp:nvSpPr>
        <dsp:cNvPr id="0" name=""/>
        <dsp:cNvSpPr/>
      </dsp:nvSpPr>
      <dsp:spPr>
        <a:xfrm>
          <a:off x="0" y="4662933"/>
          <a:ext cx="4267200" cy="5180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7630" tIns="87630" rIns="87630" bIns="87630" numCol="1" spcCol="1270" anchor="t" anchorCtr="0">
          <a:noAutofit/>
        </a:bodyPr>
        <a:lstStyle/>
        <a:p>
          <a:pPr lvl="0" algn="l" defTabSz="1022350">
            <a:lnSpc>
              <a:spcPct val="90000"/>
            </a:lnSpc>
            <a:spcBef>
              <a:spcPct val="0"/>
            </a:spcBef>
            <a:spcAft>
              <a:spcPct val="35000"/>
            </a:spcAft>
          </a:pPr>
          <a:r>
            <a:rPr lang="en-US" sz="2300" kern="1200" dirty="0" smtClean="0"/>
            <a:t>2007 iPhone</a:t>
          </a:r>
          <a:endParaRPr lang="en-US" sz="2300" kern="1200" dirty="0"/>
        </a:p>
      </dsp:txBody>
      <dsp:txXfrm>
        <a:off x="0" y="4662933"/>
        <a:ext cx="4267200" cy="5180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0ACE7D-05DD-CF4E-A42F-22ED75D17F6A}">
      <dsp:nvSpPr>
        <dsp:cNvPr id="0" name=""/>
        <dsp:cNvSpPr/>
      </dsp:nvSpPr>
      <dsp:spPr>
        <a:xfrm>
          <a:off x="0" y="2530"/>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6EB2D48C-DEE8-B34D-858A-2664151E5DCC}">
      <dsp:nvSpPr>
        <dsp:cNvPr id="0" name=""/>
        <dsp:cNvSpPr/>
      </dsp:nvSpPr>
      <dsp:spPr>
        <a:xfrm>
          <a:off x="0" y="2530"/>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A1: Injection</a:t>
          </a:r>
          <a:endParaRPr lang="en-US" sz="1100" kern="1200" dirty="0"/>
        </a:p>
      </dsp:txBody>
      <dsp:txXfrm>
        <a:off x="0" y="2530"/>
        <a:ext cx="1661160" cy="470594"/>
      </dsp:txXfrm>
    </dsp:sp>
    <dsp:sp modelId="{09A7AB7F-19BD-9542-B3E4-B63082CAA0E4}">
      <dsp:nvSpPr>
        <dsp:cNvPr id="0" name=""/>
        <dsp:cNvSpPr/>
      </dsp:nvSpPr>
      <dsp:spPr>
        <a:xfrm>
          <a:off x="1785746" y="23899"/>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1: Security Misconfiguration</a:t>
          </a:r>
          <a:endParaRPr lang="en-US" sz="1900" kern="1200" dirty="0"/>
        </a:p>
      </dsp:txBody>
      <dsp:txXfrm>
        <a:off x="1785746" y="23899"/>
        <a:ext cx="6520053" cy="427395"/>
      </dsp:txXfrm>
    </dsp:sp>
    <dsp:sp modelId="{67622DB2-A2F1-3F4A-8B8B-10EF9FB71DD9}">
      <dsp:nvSpPr>
        <dsp:cNvPr id="0" name=""/>
        <dsp:cNvSpPr/>
      </dsp:nvSpPr>
      <dsp:spPr>
        <a:xfrm>
          <a:off x="1661159" y="451295"/>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3071496C-89A4-2F45-86DD-E6942AA649BA}">
      <dsp:nvSpPr>
        <dsp:cNvPr id="0" name=""/>
        <dsp:cNvSpPr/>
      </dsp:nvSpPr>
      <dsp:spPr>
        <a:xfrm>
          <a:off x="0" y="473124"/>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FDAFBF22-85ED-3146-ADB8-395A462F2E35}">
      <dsp:nvSpPr>
        <dsp:cNvPr id="0" name=""/>
        <dsp:cNvSpPr/>
      </dsp:nvSpPr>
      <dsp:spPr>
        <a:xfrm>
          <a:off x="0" y="473124"/>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A2: Broken Authentication and Session Management</a:t>
          </a:r>
          <a:endParaRPr lang="en-US" sz="1100" kern="1200" dirty="0"/>
        </a:p>
      </dsp:txBody>
      <dsp:txXfrm>
        <a:off x="0" y="473124"/>
        <a:ext cx="1661160" cy="470594"/>
      </dsp:txXfrm>
    </dsp:sp>
    <dsp:sp modelId="{5D980C7E-74C9-AB44-A80D-A13F91C171B2}">
      <dsp:nvSpPr>
        <dsp:cNvPr id="0" name=""/>
        <dsp:cNvSpPr/>
      </dsp:nvSpPr>
      <dsp:spPr>
        <a:xfrm>
          <a:off x="1785746" y="494494"/>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2: Broken Authentication and Session Management</a:t>
          </a:r>
          <a:endParaRPr lang="en-US" sz="1900" kern="1200" dirty="0"/>
        </a:p>
      </dsp:txBody>
      <dsp:txXfrm>
        <a:off x="1785746" y="494494"/>
        <a:ext cx="6520053" cy="427395"/>
      </dsp:txXfrm>
    </dsp:sp>
    <dsp:sp modelId="{64A66465-F319-9F42-99E8-33470278F77F}">
      <dsp:nvSpPr>
        <dsp:cNvPr id="0" name=""/>
        <dsp:cNvSpPr/>
      </dsp:nvSpPr>
      <dsp:spPr>
        <a:xfrm>
          <a:off x="1661159" y="921889"/>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D0F429D0-EB84-9349-B61E-925A301393DB}">
      <dsp:nvSpPr>
        <dsp:cNvPr id="0" name=""/>
        <dsp:cNvSpPr/>
      </dsp:nvSpPr>
      <dsp:spPr>
        <a:xfrm>
          <a:off x="0" y="943719"/>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BB9400F-1065-B448-846C-5647B92782FC}">
      <dsp:nvSpPr>
        <dsp:cNvPr id="0" name=""/>
        <dsp:cNvSpPr/>
      </dsp:nvSpPr>
      <dsp:spPr>
        <a:xfrm>
          <a:off x="0" y="943719"/>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A3: Cross-site Scripting</a:t>
          </a:r>
          <a:endParaRPr lang="en-US" sz="1100" kern="1200" dirty="0"/>
        </a:p>
      </dsp:txBody>
      <dsp:txXfrm>
        <a:off x="0" y="943719"/>
        <a:ext cx="1661160" cy="470594"/>
      </dsp:txXfrm>
    </dsp:sp>
    <dsp:sp modelId="{280155BC-22FB-2B43-AB10-60C401C4CA9F}">
      <dsp:nvSpPr>
        <dsp:cNvPr id="0" name=""/>
        <dsp:cNvSpPr/>
      </dsp:nvSpPr>
      <dsp:spPr>
        <a:xfrm>
          <a:off x="1785746" y="965088"/>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3: Injection</a:t>
          </a:r>
          <a:endParaRPr lang="en-US" sz="1900" kern="1200" dirty="0"/>
        </a:p>
      </dsp:txBody>
      <dsp:txXfrm>
        <a:off x="1785746" y="965088"/>
        <a:ext cx="6520053" cy="427395"/>
      </dsp:txXfrm>
    </dsp:sp>
    <dsp:sp modelId="{93C5B3E1-D3EE-6A48-872B-32298F0768B5}">
      <dsp:nvSpPr>
        <dsp:cNvPr id="0" name=""/>
        <dsp:cNvSpPr/>
      </dsp:nvSpPr>
      <dsp:spPr>
        <a:xfrm>
          <a:off x="1661159" y="1392484"/>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1C3FE83E-BDDE-294C-9CC1-904C0DBE2EE8}">
      <dsp:nvSpPr>
        <dsp:cNvPr id="0" name=""/>
        <dsp:cNvSpPr/>
      </dsp:nvSpPr>
      <dsp:spPr>
        <a:xfrm>
          <a:off x="0" y="1414313"/>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17569265-0F35-F64B-B57F-A691BBB8ADFF}">
      <dsp:nvSpPr>
        <dsp:cNvPr id="0" name=""/>
        <dsp:cNvSpPr/>
      </dsp:nvSpPr>
      <dsp:spPr>
        <a:xfrm>
          <a:off x="0" y="1414313"/>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A4: Insecure Direct Object References</a:t>
          </a:r>
          <a:endParaRPr lang="en-US" sz="1100" kern="1200" dirty="0"/>
        </a:p>
      </dsp:txBody>
      <dsp:txXfrm>
        <a:off x="0" y="1414313"/>
        <a:ext cx="1661160" cy="470594"/>
      </dsp:txXfrm>
    </dsp:sp>
    <dsp:sp modelId="{08F528DA-9E34-5546-A243-9B4AD292EB72}">
      <dsp:nvSpPr>
        <dsp:cNvPr id="0" name=""/>
        <dsp:cNvSpPr/>
      </dsp:nvSpPr>
      <dsp:spPr>
        <a:xfrm>
          <a:off x="1785746" y="1435683"/>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4: Using Components with Known Vulnerabilities</a:t>
          </a:r>
          <a:endParaRPr lang="en-US" sz="1900" kern="1200" dirty="0"/>
        </a:p>
      </dsp:txBody>
      <dsp:txXfrm>
        <a:off x="1785746" y="1435683"/>
        <a:ext cx="6520053" cy="427395"/>
      </dsp:txXfrm>
    </dsp:sp>
    <dsp:sp modelId="{B7CE4431-9141-2641-A874-BB7C67FA6464}">
      <dsp:nvSpPr>
        <dsp:cNvPr id="0" name=""/>
        <dsp:cNvSpPr/>
      </dsp:nvSpPr>
      <dsp:spPr>
        <a:xfrm>
          <a:off x="1661159" y="1863078"/>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BC719E29-72F3-3A4C-A5EE-B6B22A9FC685}">
      <dsp:nvSpPr>
        <dsp:cNvPr id="0" name=""/>
        <dsp:cNvSpPr/>
      </dsp:nvSpPr>
      <dsp:spPr>
        <a:xfrm>
          <a:off x="0" y="1884908"/>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9EC5D020-7CF4-C941-B73C-DD89D55F1A7B}">
      <dsp:nvSpPr>
        <dsp:cNvPr id="0" name=""/>
        <dsp:cNvSpPr/>
      </dsp:nvSpPr>
      <dsp:spPr>
        <a:xfrm>
          <a:off x="0" y="1884908"/>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A5: Security Misconfiguration</a:t>
          </a:r>
          <a:endParaRPr lang="en-US" sz="1100" kern="1200" dirty="0"/>
        </a:p>
      </dsp:txBody>
      <dsp:txXfrm>
        <a:off x="0" y="1884908"/>
        <a:ext cx="1661160" cy="470594"/>
      </dsp:txXfrm>
    </dsp:sp>
    <dsp:sp modelId="{0839C63F-F8F6-1E4B-AAA9-38BA261EB259}">
      <dsp:nvSpPr>
        <dsp:cNvPr id="0" name=""/>
        <dsp:cNvSpPr/>
      </dsp:nvSpPr>
      <dsp:spPr>
        <a:xfrm>
          <a:off x="1785746" y="1906277"/>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5: Insecure Direct Object Reference</a:t>
          </a:r>
          <a:endParaRPr lang="en-US" sz="1900" kern="1200" dirty="0"/>
        </a:p>
      </dsp:txBody>
      <dsp:txXfrm>
        <a:off x="1785746" y="1906277"/>
        <a:ext cx="6520053" cy="427395"/>
      </dsp:txXfrm>
    </dsp:sp>
    <dsp:sp modelId="{12F6E63C-8285-234C-992B-6DD0BCD7CA8A}">
      <dsp:nvSpPr>
        <dsp:cNvPr id="0" name=""/>
        <dsp:cNvSpPr/>
      </dsp:nvSpPr>
      <dsp:spPr>
        <a:xfrm>
          <a:off x="1661159" y="2333673"/>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C9B3B2F8-C154-7548-BBF2-B5EA33208497}">
      <dsp:nvSpPr>
        <dsp:cNvPr id="0" name=""/>
        <dsp:cNvSpPr/>
      </dsp:nvSpPr>
      <dsp:spPr>
        <a:xfrm>
          <a:off x="0" y="2355502"/>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C7E2287C-744B-564A-B3DA-A002F89873B7}">
      <dsp:nvSpPr>
        <dsp:cNvPr id="0" name=""/>
        <dsp:cNvSpPr/>
      </dsp:nvSpPr>
      <dsp:spPr>
        <a:xfrm>
          <a:off x="0" y="2355502"/>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A6: Sensitive Data Exposure</a:t>
          </a:r>
          <a:endParaRPr lang="en-US" sz="1100" kern="1200" dirty="0"/>
        </a:p>
      </dsp:txBody>
      <dsp:txXfrm>
        <a:off x="0" y="2355502"/>
        <a:ext cx="1661160" cy="470594"/>
      </dsp:txXfrm>
    </dsp:sp>
    <dsp:sp modelId="{78D5FCC3-894F-334A-A3B9-D5222D8B724C}">
      <dsp:nvSpPr>
        <dsp:cNvPr id="0" name=""/>
        <dsp:cNvSpPr/>
      </dsp:nvSpPr>
      <dsp:spPr>
        <a:xfrm>
          <a:off x="1785746" y="2376872"/>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6: Missing Function Level Access Control</a:t>
          </a:r>
          <a:endParaRPr lang="en-US" sz="1900" kern="1200" dirty="0"/>
        </a:p>
      </dsp:txBody>
      <dsp:txXfrm>
        <a:off x="1785746" y="2376872"/>
        <a:ext cx="6520053" cy="427395"/>
      </dsp:txXfrm>
    </dsp:sp>
    <dsp:sp modelId="{7FB72CC2-D398-1541-A689-FF6A0EA802A0}">
      <dsp:nvSpPr>
        <dsp:cNvPr id="0" name=""/>
        <dsp:cNvSpPr/>
      </dsp:nvSpPr>
      <dsp:spPr>
        <a:xfrm>
          <a:off x="1661159" y="2804267"/>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E65281BD-48E4-6D46-A85B-FE61C708BC3F}">
      <dsp:nvSpPr>
        <dsp:cNvPr id="0" name=""/>
        <dsp:cNvSpPr/>
      </dsp:nvSpPr>
      <dsp:spPr>
        <a:xfrm>
          <a:off x="0" y="2826097"/>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D1A1429-8531-344E-A06A-A284F3BA55A7}">
      <dsp:nvSpPr>
        <dsp:cNvPr id="0" name=""/>
        <dsp:cNvSpPr/>
      </dsp:nvSpPr>
      <dsp:spPr>
        <a:xfrm>
          <a:off x="0" y="2826097"/>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A7: Missing Function Level Access Control</a:t>
          </a:r>
          <a:endParaRPr lang="en-US" sz="1100" kern="1200" dirty="0"/>
        </a:p>
      </dsp:txBody>
      <dsp:txXfrm>
        <a:off x="0" y="2826097"/>
        <a:ext cx="1661160" cy="470594"/>
      </dsp:txXfrm>
    </dsp:sp>
    <dsp:sp modelId="{17FDE4A7-2C55-7E4A-BEC2-C7C2210011F7}">
      <dsp:nvSpPr>
        <dsp:cNvPr id="0" name=""/>
        <dsp:cNvSpPr/>
      </dsp:nvSpPr>
      <dsp:spPr>
        <a:xfrm>
          <a:off x="1785746" y="2847467"/>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7: </a:t>
          </a:r>
          <a:r>
            <a:rPr lang="en-US" sz="1900" kern="1200" dirty="0" err="1" smtClean="0"/>
            <a:t>Unvalidated</a:t>
          </a:r>
          <a:r>
            <a:rPr lang="en-US" sz="1900" kern="1200" dirty="0" smtClean="0"/>
            <a:t> Redirects and Forwards</a:t>
          </a:r>
          <a:endParaRPr lang="en-US" sz="1900" kern="1200" dirty="0"/>
        </a:p>
      </dsp:txBody>
      <dsp:txXfrm>
        <a:off x="1785746" y="2847467"/>
        <a:ext cx="6520053" cy="427395"/>
      </dsp:txXfrm>
    </dsp:sp>
    <dsp:sp modelId="{A9541AB8-C1BA-8149-97B6-B524B60FEE72}">
      <dsp:nvSpPr>
        <dsp:cNvPr id="0" name=""/>
        <dsp:cNvSpPr/>
      </dsp:nvSpPr>
      <dsp:spPr>
        <a:xfrm>
          <a:off x="1661159" y="3274862"/>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7E689ECF-B9A7-4A4C-9633-EE123BB27D27}">
      <dsp:nvSpPr>
        <dsp:cNvPr id="0" name=""/>
        <dsp:cNvSpPr/>
      </dsp:nvSpPr>
      <dsp:spPr>
        <a:xfrm>
          <a:off x="0" y="3296691"/>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A198F9C1-6F7E-144F-94FE-C88B08563986}">
      <dsp:nvSpPr>
        <dsp:cNvPr id="0" name=""/>
        <dsp:cNvSpPr/>
      </dsp:nvSpPr>
      <dsp:spPr>
        <a:xfrm>
          <a:off x="0" y="3296691"/>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A8: Cross-Site Request Forgery (CSRF)</a:t>
          </a:r>
          <a:endParaRPr lang="en-US" sz="1100" kern="1200" dirty="0"/>
        </a:p>
      </dsp:txBody>
      <dsp:txXfrm>
        <a:off x="0" y="3296691"/>
        <a:ext cx="1661160" cy="470594"/>
      </dsp:txXfrm>
    </dsp:sp>
    <dsp:sp modelId="{7BE74CF7-2931-0D4D-B7AB-6B8D96DADE33}">
      <dsp:nvSpPr>
        <dsp:cNvPr id="0" name=""/>
        <dsp:cNvSpPr/>
      </dsp:nvSpPr>
      <dsp:spPr>
        <a:xfrm>
          <a:off x="1785746" y="3318061"/>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8: Sensitive Data Exposure</a:t>
          </a:r>
          <a:endParaRPr lang="en-US" sz="1900" kern="1200" dirty="0"/>
        </a:p>
      </dsp:txBody>
      <dsp:txXfrm>
        <a:off x="1785746" y="3318061"/>
        <a:ext cx="6520053" cy="427395"/>
      </dsp:txXfrm>
    </dsp:sp>
    <dsp:sp modelId="{E4A8240C-3ED1-C24A-A5D2-3601F522D81B}">
      <dsp:nvSpPr>
        <dsp:cNvPr id="0" name=""/>
        <dsp:cNvSpPr/>
      </dsp:nvSpPr>
      <dsp:spPr>
        <a:xfrm>
          <a:off x="1661159" y="3745456"/>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CD084463-E06F-F44B-8BC5-3A2ADCCAF5D4}">
      <dsp:nvSpPr>
        <dsp:cNvPr id="0" name=""/>
        <dsp:cNvSpPr/>
      </dsp:nvSpPr>
      <dsp:spPr>
        <a:xfrm>
          <a:off x="0" y="3767286"/>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049AEDA9-A2B8-C54A-8799-F76E69379258}">
      <dsp:nvSpPr>
        <dsp:cNvPr id="0" name=""/>
        <dsp:cNvSpPr/>
      </dsp:nvSpPr>
      <dsp:spPr>
        <a:xfrm>
          <a:off x="0" y="3767286"/>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A9: Using Components with Known Vulnerabilities</a:t>
          </a:r>
          <a:endParaRPr lang="en-US" sz="1100" kern="1200" dirty="0"/>
        </a:p>
      </dsp:txBody>
      <dsp:txXfrm>
        <a:off x="0" y="3767286"/>
        <a:ext cx="1661160" cy="470594"/>
      </dsp:txXfrm>
    </dsp:sp>
    <dsp:sp modelId="{6DE0FE2F-36AE-6A46-8754-0A17F223971B}">
      <dsp:nvSpPr>
        <dsp:cNvPr id="0" name=""/>
        <dsp:cNvSpPr/>
      </dsp:nvSpPr>
      <dsp:spPr>
        <a:xfrm>
          <a:off x="1785746" y="3788656"/>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9: Insufficient Anti-Automation</a:t>
          </a:r>
          <a:endParaRPr lang="en-US" sz="1900" kern="1200" dirty="0"/>
        </a:p>
      </dsp:txBody>
      <dsp:txXfrm>
        <a:off x="1785746" y="3788656"/>
        <a:ext cx="6520053" cy="427395"/>
      </dsp:txXfrm>
    </dsp:sp>
    <dsp:sp modelId="{AE111ACE-C09E-D44B-8A6D-2D57431978F5}">
      <dsp:nvSpPr>
        <dsp:cNvPr id="0" name=""/>
        <dsp:cNvSpPr/>
      </dsp:nvSpPr>
      <dsp:spPr>
        <a:xfrm>
          <a:off x="1661159" y="4216051"/>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0F7A8322-269B-5F45-BE3B-7DA5B4525063}">
      <dsp:nvSpPr>
        <dsp:cNvPr id="0" name=""/>
        <dsp:cNvSpPr/>
      </dsp:nvSpPr>
      <dsp:spPr>
        <a:xfrm>
          <a:off x="0" y="4237880"/>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9B9E0E94-6861-D94D-9D14-BA729B90BA7D}">
      <dsp:nvSpPr>
        <dsp:cNvPr id="0" name=""/>
        <dsp:cNvSpPr/>
      </dsp:nvSpPr>
      <dsp:spPr>
        <a:xfrm>
          <a:off x="0" y="4237880"/>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A10: </a:t>
          </a:r>
          <a:r>
            <a:rPr lang="en-US" sz="1100" kern="1200" dirty="0" err="1" smtClean="0"/>
            <a:t>Unvalidated</a:t>
          </a:r>
          <a:r>
            <a:rPr lang="en-US" sz="1100" kern="1200" dirty="0" smtClean="0"/>
            <a:t> Redirects and Forwards</a:t>
          </a:r>
          <a:endParaRPr lang="en-US" sz="1100" kern="1200" dirty="0"/>
        </a:p>
      </dsp:txBody>
      <dsp:txXfrm>
        <a:off x="0" y="4237880"/>
        <a:ext cx="1661160" cy="470594"/>
      </dsp:txXfrm>
    </dsp:sp>
    <dsp:sp modelId="{879F3385-4C8B-154F-8829-8C64D6B2700B}">
      <dsp:nvSpPr>
        <dsp:cNvPr id="0" name=""/>
        <dsp:cNvSpPr/>
      </dsp:nvSpPr>
      <dsp:spPr>
        <a:xfrm>
          <a:off x="1785746" y="4259250"/>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10: XSS</a:t>
          </a:r>
          <a:endParaRPr lang="en-US" sz="1900" kern="1200" dirty="0"/>
        </a:p>
      </dsp:txBody>
      <dsp:txXfrm>
        <a:off x="1785746" y="4259250"/>
        <a:ext cx="6520053" cy="427395"/>
      </dsp:txXfrm>
    </dsp:sp>
    <dsp:sp modelId="{1ADCDD23-8E1A-1340-BABB-FBCC2C6F21FC}">
      <dsp:nvSpPr>
        <dsp:cNvPr id="0" name=""/>
        <dsp:cNvSpPr/>
      </dsp:nvSpPr>
      <dsp:spPr>
        <a:xfrm>
          <a:off x="1661159" y="4686646"/>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 modelId="{E05EAA07-F9F4-0645-A9ED-5A3F4527BC4F}">
      <dsp:nvSpPr>
        <dsp:cNvPr id="0" name=""/>
        <dsp:cNvSpPr/>
      </dsp:nvSpPr>
      <dsp:spPr>
        <a:xfrm>
          <a:off x="0" y="4708475"/>
          <a:ext cx="8305800" cy="0"/>
        </a:xfrm>
        <a:prstGeom prst="line">
          <a:avLst/>
        </a:prstGeom>
        <a:solidFill>
          <a:schemeClr val="dk2">
            <a:hueOff val="0"/>
            <a:satOff val="0"/>
            <a:lumOff val="0"/>
            <a:alphaOff val="0"/>
          </a:schemeClr>
        </a:solidFill>
        <a:ln w="12700" cap="flat" cmpd="sng" algn="ctr">
          <a:solidFill>
            <a:schemeClr val="dk2">
              <a:hueOff val="0"/>
              <a:satOff val="0"/>
              <a:lumOff val="0"/>
              <a:alphaOff val="0"/>
            </a:schemeClr>
          </a:solidFill>
          <a:prstDash val="solid"/>
        </a:ln>
        <a:effectLst/>
        <a:scene3d>
          <a:camera prst="orthographicFront"/>
          <a:lightRig rig="chilly" dir="t"/>
        </a:scene3d>
        <a:sp3d prstMaterial="translucentPowder">
          <a:bevelT w="127000" h="25400" prst="softRound"/>
        </a:sp3d>
      </dsp:spPr>
      <dsp:style>
        <a:lnRef idx="1">
          <a:scrgbClr r="0" g="0" b="0"/>
        </a:lnRef>
        <a:fillRef idx="1">
          <a:scrgbClr r="0" g="0" b="0"/>
        </a:fillRef>
        <a:effectRef idx="0">
          <a:scrgbClr r="0" g="0" b="0"/>
        </a:effectRef>
        <a:fontRef idx="minor">
          <a:schemeClr val="lt1"/>
        </a:fontRef>
      </dsp:style>
    </dsp:sp>
    <dsp:sp modelId="{765AD6F2-7D2C-7648-BC42-9206D4FEB018}">
      <dsp:nvSpPr>
        <dsp:cNvPr id="0" name=""/>
        <dsp:cNvSpPr/>
      </dsp:nvSpPr>
      <dsp:spPr>
        <a:xfrm>
          <a:off x="0" y="4708475"/>
          <a:ext cx="1661160" cy="470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lvl="0" algn="l" defTabSz="488950">
            <a:lnSpc>
              <a:spcPct val="90000"/>
            </a:lnSpc>
            <a:spcBef>
              <a:spcPct val="0"/>
            </a:spcBef>
            <a:spcAft>
              <a:spcPct val="35000"/>
            </a:spcAft>
          </a:pPr>
          <a:r>
            <a:rPr lang="en-US" sz="1100" kern="1200" dirty="0" smtClean="0"/>
            <a:t>BONUS: Insufficient Anti-automation</a:t>
          </a:r>
          <a:endParaRPr lang="en-US" sz="1100" kern="1200" dirty="0"/>
        </a:p>
      </dsp:txBody>
      <dsp:txXfrm>
        <a:off x="0" y="4708475"/>
        <a:ext cx="1661160" cy="470594"/>
      </dsp:txXfrm>
    </dsp:sp>
    <dsp:sp modelId="{2D34A06B-B351-6544-9745-FEDCFD36964C}">
      <dsp:nvSpPr>
        <dsp:cNvPr id="0" name=""/>
        <dsp:cNvSpPr/>
      </dsp:nvSpPr>
      <dsp:spPr>
        <a:xfrm>
          <a:off x="1785746" y="4729845"/>
          <a:ext cx="6520053" cy="4273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lvl="0" algn="l" defTabSz="844550">
            <a:lnSpc>
              <a:spcPct val="90000"/>
            </a:lnSpc>
            <a:spcBef>
              <a:spcPct val="0"/>
            </a:spcBef>
            <a:spcAft>
              <a:spcPct val="35000"/>
            </a:spcAft>
          </a:pPr>
          <a:r>
            <a:rPr lang="en-US" sz="1900" kern="1200" dirty="0" smtClean="0"/>
            <a:t>11: CSRF</a:t>
          </a:r>
          <a:endParaRPr lang="en-US" sz="1900" kern="1200" dirty="0"/>
        </a:p>
      </dsp:txBody>
      <dsp:txXfrm>
        <a:off x="1785746" y="4729845"/>
        <a:ext cx="6520053" cy="427395"/>
      </dsp:txXfrm>
    </dsp:sp>
    <dsp:sp modelId="{F2ABD3AA-D6C9-6648-B738-403BAF52E10A}">
      <dsp:nvSpPr>
        <dsp:cNvPr id="0" name=""/>
        <dsp:cNvSpPr/>
      </dsp:nvSpPr>
      <dsp:spPr>
        <a:xfrm>
          <a:off x="1661159" y="5157240"/>
          <a:ext cx="6644640" cy="0"/>
        </a:xfrm>
        <a:prstGeom prst="line">
          <a:avLst/>
        </a:prstGeom>
        <a:solidFill>
          <a:schemeClr val="dk2">
            <a:hueOff val="0"/>
            <a:satOff val="0"/>
            <a:lumOff val="0"/>
            <a:alphaOff val="0"/>
          </a:schemeClr>
        </a:solidFill>
        <a:ln w="31750" cap="flat" cmpd="sng" algn="ctr">
          <a:solidFill>
            <a:schemeClr val="dk2">
              <a:tint val="50000"/>
              <a:hueOff val="0"/>
              <a:satOff val="0"/>
              <a:lumOff val="0"/>
              <a:alphaOff val="0"/>
            </a:schemeClr>
          </a:solidFill>
          <a:prstDash val="solid"/>
        </a:ln>
        <a:effectLst/>
        <a:scene3d>
          <a:camera prst="orthographicFront"/>
          <a:lightRig rig="chilly" dir="t"/>
        </a:scene3d>
        <a:sp3d z="127000" prstMaterial="matte"/>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6E7FFE5-597E-499D-840C-8797608B1432}" type="datetimeFigureOut">
              <a:rPr lang="en-US" smtClean="0"/>
              <a:t>5/24/17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23AE829-33B0-4EA3-A8DA-3F18853035AF}" type="slidenum">
              <a:rPr lang="en-US" smtClean="0"/>
              <a:t>‹#›</a:t>
            </a:fld>
            <a:endParaRPr lang="en-US"/>
          </a:p>
        </p:txBody>
      </p:sp>
    </p:spTree>
    <p:extLst>
      <p:ext uri="{BB962C8B-B14F-4D97-AF65-F5344CB8AC3E}">
        <p14:creationId xmlns:p14="http://schemas.microsoft.com/office/powerpoint/2010/main" val="13713162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sz="1400" b="1" dirty="0" smtClean="0"/>
              <a:t>Welcome back after lunch. Hopefully everyone is doing</a:t>
            </a:r>
            <a:r>
              <a:rPr lang="en-US" sz="1400" b="1" baseline="0" dirty="0" smtClean="0"/>
              <a:t> good, and not too </a:t>
            </a:r>
            <a:r>
              <a:rPr lang="en-US" sz="1400" b="1" baseline="0" dirty="0" err="1" smtClean="0"/>
              <a:t>hangovered</a:t>
            </a:r>
            <a:r>
              <a:rPr lang="en-US" sz="1400" b="1" baseline="0" dirty="0" smtClean="0"/>
              <a:t>. This slide might help with that, if you’ll notice the SWEET graphics.</a:t>
            </a:r>
            <a:endParaRPr lang="en-US" dirty="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Pretty much everyone / everywhere. Who doesn’t basically.</a:t>
            </a:r>
          </a:p>
          <a:p>
            <a:pPr marL="171450" indent="-171450">
              <a:buFontTx/>
              <a:buChar char="-"/>
            </a:pPr>
            <a:endParaRPr lang="en-US" b="0" dirty="0" smtClean="0"/>
          </a:p>
          <a:p>
            <a:pPr marL="171450" indent="-171450">
              <a:buFontTx/>
              <a:buChar char="-"/>
            </a:pPr>
            <a:endParaRPr lang="en-US" b="0" dirty="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This is going to be quick</a:t>
            </a:r>
          </a:p>
          <a:p>
            <a:endParaRPr lang="en-US" b="0" dirty="0" smtClean="0"/>
          </a:p>
          <a:p>
            <a:r>
              <a:rPr lang="en-US" b="0" dirty="0" smtClean="0"/>
              <a:t>Presentation</a:t>
            </a:r>
            <a:r>
              <a:rPr lang="en-US" b="0" baseline="0" dirty="0" smtClean="0"/>
              <a:t> is going to be </a:t>
            </a:r>
            <a:r>
              <a:rPr lang="en-US" b="0" dirty="0" smtClean="0"/>
              <a:t>more on the digital side.</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I had to include this, We’ll use this example a bit later on though.</a:t>
            </a:r>
          </a:p>
          <a:p>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a:t>
            </a:r>
            <a:r>
              <a:rPr lang="en-US" baseline="0" dirty="0" smtClean="0"/>
              <a:t> many of you have heard, “get off the </a:t>
            </a:r>
            <a:r>
              <a:rPr lang="en-US" dirty="0" smtClean="0"/>
              <a:t>internet I need to use the phone” Maybe some of you were lucky enough to have two phone lines.</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Growing up with telephones, moved onto the internet age of dial up. Cell Phones / Text SMS became super popular. Pay-as-you-go was huge, at least in the UK.</a:t>
            </a:r>
          </a:p>
          <a:p>
            <a:endParaRPr lang="en-US" b="0" dirty="0" smtClean="0"/>
          </a:p>
          <a:p>
            <a:r>
              <a:rPr lang="en-US" b="0" dirty="0" smtClean="0"/>
              <a:t>Timeline</a:t>
            </a:r>
          </a:p>
          <a:p>
            <a:pPr marL="171450" indent="-171450">
              <a:buFontTx/>
              <a:buChar char="-"/>
            </a:pPr>
            <a:r>
              <a:rPr lang="en-US" b="0" dirty="0" smtClean="0"/>
              <a:t>IRC, ICQ, AIM - Those were around, but text based, could transfer files but never do video/audio chat.</a:t>
            </a:r>
          </a:p>
          <a:p>
            <a:pPr marL="171450" indent="-171450">
              <a:buFontTx/>
              <a:buChar char="-"/>
            </a:pPr>
            <a:r>
              <a:rPr lang="en-US" b="0" dirty="0" smtClean="0"/>
              <a:t>~1996 NetMeeting - PITA, IP crappy interface, shoddy webcam support (Win 95 SR2)</a:t>
            </a:r>
          </a:p>
          <a:p>
            <a:pPr marL="171450" indent="-171450">
              <a:buFontTx/>
              <a:buChar char="-"/>
            </a:pPr>
            <a:r>
              <a:rPr lang="en-US" b="0" dirty="0" smtClean="0"/>
              <a:t>1996 SMS (UK) </a:t>
            </a:r>
            <a:r>
              <a:rPr lang="mr-IN" b="0" dirty="0" smtClean="0"/>
              <a:t>–</a:t>
            </a:r>
            <a:r>
              <a:rPr lang="en-US" b="0" dirty="0" smtClean="0"/>
              <a:t> Palm Pilot</a:t>
            </a:r>
            <a:r>
              <a:rPr lang="en-US" b="0" baseline="0" dirty="0" smtClean="0"/>
              <a:t>, Sony </a:t>
            </a:r>
            <a:r>
              <a:rPr lang="en-US" b="0" baseline="0" dirty="0" err="1" smtClean="0"/>
              <a:t>Vaio</a:t>
            </a:r>
            <a:endParaRPr lang="en-US" b="0" dirty="0" smtClean="0"/>
          </a:p>
          <a:p>
            <a:pPr marL="171450" indent="-171450">
              <a:buFontTx/>
              <a:buChar char="-"/>
            </a:pPr>
            <a:r>
              <a:rPr lang="en-US" b="0" dirty="0" smtClean="0"/>
              <a:t>1998 Yahoo Messenger</a:t>
            </a:r>
          </a:p>
          <a:p>
            <a:pPr marL="171450" indent="-171450">
              <a:buFontTx/>
              <a:buChar char="-"/>
            </a:pPr>
            <a:r>
              <a:rPr lang="en-US" b="0" dirty="0" smtClean="0"/>
              <a:t>1999 MSN Messenger, 2000 - Big Update. (PC-PC Chat &amp; PC-Phone through two providers)</a:t>
            </a:r>
          </a:p>
          <a:p>
            <a:pPr marL="171450" indent="-171450">
              <a:buFontTx/>
              <a:buChar char="-"/>
            </a:pPr>
            <a:r>
              <a:rPr lang="en-US" b="0" dirty="0" smtClean="0"/>
              <a:t>1999 Asterisk (Not</a:t>
            </a:r>
            <a:r>
              <a:rPr lang="en-US" b="0" baseline="0" dirty="0" smtClean="0"/>
              <a:t> Exactly related to all of this) (Blogger)</a:t>
            </a:r>
            <a:endParaRPr lang="en-US" b="0" dirty="0" smtClean="0"/>
          </a:p>
          <a:p>
            <a:pPr marL="171450" indent="-171450">
              <a:buFontTx/>
              <a:buChar char="-"/>
            </a:pPr>
            <a:r>
              <a:rPr lang="en-US" b="0" dirty="0" smtClean="0"/>
              <a:t>TeamSpeak 2001</a:t>
            </a:r>
          </a:p>
          <a:p>
            <a:pPr marL="171450" indent="-171450">
              <a:buFontTx/>
              <a:buChar char="-"/>
            </a:pPr>
            <a:r>
              <a:rPr lang="en-US" b="0" dirty="0" smtClean="0"/>
              <a:t>2000</a:t>
            </a:r>
            <a:r>
              <a:rPr lang="en-US" b="0" baseline="0" dirty="0" smtClean="0"/>
              <a:t> </a:t>
            </a:r>
            <a:r>
              <a:rPr lang="mr-IN" b="0" baseline="0" dirty="0" smtClean="0"/>
              <a:t>–</a:t>
            </a:r>
            <a:r>
              <a:rPr lang="en-US" b="0" baseline="0" dirty="0" smtClean="0"/>
              <a:t> Literally Nothing happened in 2000. The </a:t>
            </a:r>
            <a:r>
              <a:rPr lang="en-US" b="0" baseline="0" dirty="0" err="1" smtClean="0"/>
              <a:t>segway</a:t>
            </a:r>
            <a:r>
              <a:rPr lang="en-US" b="0" baseline="0" dirty="0" smtClean="0"/>
              <a:t> was invented. </a:t>
            </a:r>
            <a:r>
              <a:rPr lang="en-US" b="0" baseline="0" dirty="0" err="1" smtClean="0"/>
              <a:t>Playstation</a:t>
            </a:r>
            <a:r>
              <a:rPr lang="en-US" b="0" baseline="0" dirty="0" smtClean="0"/>
              <a:t> 2. Guess people were pre-occupied with something. 1GHz Computers at home (WHAAAAT) First Camera Phone Built. </a:t>
            </a:r>
          </a:p>
          <a:p>
            <a:pPr marL="171450" indent="-171450">
              <a:buFontTx/>
              <a:buChar char="-"/>
            </a:pPr>
            <a:r>
              <a:rPr lang="en-US" b="0" dirty="0" smtClean="0"/>
              <a:t>2001 </a:t>
            </a:r>
            <a:r>
              <a:rPr lang="mr-IN" b="0" dirty="0" smtClean="0"/>
              <a:t>–</a:t>
            </a:r>
            <a:r>
              <a:rPr lang="en-US" b="0" dirty="0" smtClean="0"/>
              <a:t> Windows XP, TeamSpeak MMS (Became Popular?)</a:t>
            </a:r>
          </a:p>
          <a:p>
            <a:pPr marL="171450" indent="-171450">
              <a:buFontTx/>
              <a:buChar char="-"/>
            </a:pPr>
            <a:r>
              <a:rPr lang="en-US" b="0" dirty="0" smtClean="0"/>
              <a:t>2002 Yahoo Messenger Video Chat</a:t>
            </a:r>
            <a:r>
              <a:rPr lang="en-US" b="0" baseline="0" dirty="0" smtClean="0"/>
              <a:t> </a:t>
            </a:r>
            <a:r>
              <a:rPr lang="mr-IN" b="0" baseline="0" dirty="0" smtClean="0"/>
              <a:t>–</a:t>
            </a:r>
            <a:r>
              <a:rPr lang="en-US" b="0" baseline="0" dirty="0" smtClean="0"/>
              <a:t> Doesn’t seem like long ago but then you realize, that’s 15 years ago.</a:t>
            </a:r>
            <a:endParaRPr lang="en-US" b="0" dirty="0" smtClean="0"/>
          </a:p>
          <a:p>
            <a:pPr marL="171450" indent="-171450">
              <a:buFontTx/>
              <a:buChar char="-"/>
            </a:pPr>
            <a:r>
              <a:rPr lang="en-US" b="0" dirty="0" smtClean="0"/>
              <a:t>2003 Skype August (MMS &amp; Camera Phones getting popular)</a:t>
            </a:r>
          </a:p>
          <a:p>
            <a:pPr marL="171450" indent="-171450">
              <a:buFontTx/>
              <a:buChar char="-"/>
            </a:pPr>
            <a:r>
              <a:rPr lang="en-US" b="0" dirty="0" smtClean="0"/>
              <a:t>2004 </a:t>
            </a:r>
            <a:r>
              <a:rPr lang="mr-IN" b="0" dirty="0" smtClean="0"/>
              <a:t>–</a:t>
            </a:r>
            <a:r>
              <a:rPr lang="en-US" b="0" dirty="0" smtClean="0"/>
              <a:t> Facebook, Mobile network expansion EV-DO, camera phone</a:t>
            </a:r>
            <a:r>
              <a:rPr lang="en-US" b="0" baseline="0" dirty="0" smtClean="0"/>
              <a:t> innovations. Web 2.0!</a:t>
            </a:r>
            <a:endParaRPr lang="en-US" b="0" dirty="0" smtClean="0"/>
          </a:p>
          <a:p>
            <a:pPr marL="171450" indent="-171450">
              <a:buFontTx/>
              <a:buChar char="-"/>
            </a:pPr>
            <a:r>
              <a:rPr lang="en-US" b="0" dirty="0" smtClean="0"/>
              <a:t>2005 </a:t>
            </a:r>
            <a:r>
              <a:rPr lang="mr-IN" b="0" dirty="0" smtClean="0"/>
              <a:t>–</a:t>
            </a:r>
            <a:r>
              <a:rPr lang="en-US" b="0" dirty="0" smtClean="0"/>
              <a:t> </a:t>
            </a:r>
            <a:r>
              <a:rPr lang="en-US" b="0" dirty="0" err="1" smtClean="0"/>
              <a:t>Youtube</a:t>
            </a:r>
            <a:r>
              <a:rPr lang="en-US" b="0" dirty="0" smtClean="0"/>
              <a:t> (Beginning) Xbox (towards the end)</a:t>
            </a:r>
          </a:p>
          <a:p>
            <a:pPr marL="171450" indent="-171450">
              <a:buFontTx/>
              <a:buChar char="-"/>
            </a:pPr>
            <a:r>
              <a:rPr lang="en-US" b="0" dirty="0" smtClean="0"/>
              <a:t>2006 </a:t>
            </a:r>
            <a:r>
              <a:rPr lang="mr-IN" b="0" dirty="0" smtClean="0"/>
              <a:t>–</a:t>
            </a:r>
            <a:r>
              <a:rPr lang="en-US" b="0" dirty="0" smtClean="0"/>
              <a:t> Facebook for</a:t>
            </a:r>
            <a:r>
              <a:rPr lang="en-US" b="0" baseline="0" dirty="0" smtClean="0"/>
              <a:t> all. TWITTER!</a:t>
            </a:r>
            <a:endParaRPr lang="en-US" b="0" dirty="0" smtClean="0"/>
          </a:p>
          <a:p>
            <a:pPr marL="171450" indent="-171450">
              <a:buFontTx/>
              <a:buChar char="-"/>
            </a:pPr>
            <a:r>
              <a:rPr lang="en-US" b="0" dirty="0" smtClean="0"/>
              <a:t>2007</a:t>
            </a:r>
            <a:r>
              <a:rPr lang="en-US" b="0" baseline="0" dirty="0" smtClean="0"/>
              <a:t> </a:t>
            </a:r>
            <a:r>
              <a:rPr lang="en-US" b="0" dirty="0" smtClean="0"/>
              <a:t>iPhone</a:t>
            </a:r>
          </a:p>
          <a:p>
            <a:pPr marL="628650" lvl="1" indent="-171450">
              <a:buFontTx/>
              <a:buChar char="-"/>
            </a:pPr>
            <a:r>
              <a:rPr lang="en-US" b="0" dirty="0" smtClean="0"/>
              <a:t>Game Changer</a:t>
            </a:r>
          </a:p>
          <a:p>
            <a:pPr marL="628650" lvl="1" indent="-171450">
              <a:buFontTx/>
              <a:buChar char="-"/>
            </a:pPr>
            <a:r>
              <a:rPr lang="en-US" b="0" dirty="0" smtClean="0"/>
              <a:t>Kindle, </a:t>
            </a:r>
            <a:r>
              <a:rPr lang="en-US" b="0" dirty="0" err="1" smtClean="0"/>
              <a:t>DropBox</a:t>
            </a:r>
            <a:r>
              <a:rPr lang="en-US" b="0" dirty="0" smtClean="0"/>
              <a:t>, 1TB Drives, </a:t>
            </a:r>
            <a:r>
              <a:rPr lang="en-US" b="0" dirty="0" err="1" smtClean="0"/>
              <a:t>Hulu</a:t>
            </a:r>
            <a:r>
              <a:rPr lang="en-US" b="0" dirty="0" smtClean="0"/>
              <a:t>, </a:t>
            </a:r>
            <a:r>
              <a:rPr lang="en-US" b="0" dirty="0" err="1" smtClean="0"/>
              <a:t>Cuda</a:t>
            </a:r>
            <a:r>
              <a:rPr lang="en-US" b="0" dirty="0" smtClean="0"/>
              <a:t>.</a:t>
            </a:r>
          </a:p>
          <a:p>
            <a:endParaRPr lang="en-US" b="0" dirty="0" smtClean="0"/>
          </a:p>
          <a:p>
            <a:r>
              <a:rPr lang="en-US" b="0" dirty="0" smtClean="0"/>
              <a:t>QUIZ:</a:t>
            </a:r>
          </a:p>
          <a:p>
            <a:r>
              <a:rPr lang="en-US" b="0" dirty="0" smtClean="0"/>
              <a:t>Prior to the iPhone, what do all of those technologies</a:t>
            </a:r>
            <a:r>
              <a:rPr lang="en-US" b="0" baseline="0" dirty="0" smtClean="0"/>
              <a:t> with the exception of asterisk have in common?</a:t>
            </a:r>
          </a:p>
          <a:p>
            <a:r>
              <a:rPr lang="en-US" b="0" baseline="0" dirty="0" smtClean="0"/>
              <a:t>	- Closed Source</a:t>
            </a:r>
          </a:p>
          <a:p>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What was the first camera phone built in 2000 called? </a:t>
            </a:r>
            <a:r>
              <a:rPr lang="mr-IN" b="0" baseline="0" dirty="0" smtClean="0"/>
              <a:t>–</a:t>
            </a:r>
            <a:r>
              <a:rPr lang="en-US" b="0" baseline="0" dirty="0" smtClean="0"/>
              <a:t> </a:t>
            </a:r>
            <a:r>
              <a:rPr lang="en-US" b="0" baseline="0" dirty="0" err="1" smtClean="0"/>
              <a:t>Jphone</a:t>
            </a:r>
            <a:r>
              <a:rPr lang="en-US" b="0" baseline="0" dirty="0" smtClean="0"/>
              <a:t> J-SH04. </a:t>
            </a:r>
            <a:r>
              <a:rPr lang="mr-IN" b="0" baseline="0" dirty="0" smtClean="0"/>
              <a:t>–</a:t>
            </a:r>
            <a:r>
              <a:rPr lang="en-US" b="0" baseline="0" dirty="0" smtClean="0"/>
              <a:t> Who was it made by? SHARP</a:t>
            </a:r>
            <a:endParaRPr lang="en-US" b="0" dirty="0" smtClean="0"/>
          </a:p>
          <a:p>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 Google Hangouts (Voice/Talk) </a:t>
            </a:r>
            <a:r>
              <a:rPr lang="mr-IN" b="0" dirty="0" smtClean="0"/>
              <a:t>–</a:t>
            </a:r>
            <a:r>
              <a:rPr lang="en-US" b="0" dirty="0" smtClean="0"/>
              <a:t> Integrated into your phone</a:t>
            </a:r>
          </a:p>
          <a:p>
            <a:endParaRPr lang="en-US" b="0" dirty="0" smtClean="0"/>
          </a:p>
          <a:p>
            <a:r>
              <a:rPr lang="en-US" b="0" dirty="0" smtClean="0"/>
              <a:t>- </a:t>
            </a:r>
            <a:r>
              <a:rPr lang="en-US" b="0" dirty="0" err="1" smtClean="0"/>
              <a:t>FaceBook</a:t>
            </a:r>
            <a:r>
              <a:rPr lang="en-US" b="0" dirty="0" smtClean="0"/>
              <a:t> Messenger got chat, post on peoples walls (added webcam support)</a:t>
            </a:r>
          </a:p>
          <a:p>
            <a:pPr marL="171450" indent="-171450">
              <a:buFontTx/>
              <a:buChar char="-"/>
            </a:pPr>
            <a:r>
              <a:rPr lang="en-US" b="0" dirty="0" smtClean="0"/>
              <a:t>Signal Chat,</a:t>
            </a:r>
            <a:r>
              <a:rPr lang="en-US" b="0" baseline="0" dirty="0" smtClean="0"/>
              <a:t> added video</a:t>
            </a:r>
          </a:p>
          <a:p>
            <a:pPr marL="171450" indent="-171450">
              <a:buFontTx/>
              <a:buChar char="-"/>
            </a:pPr>
            <a:endParaRPr lang="en-US" b="0" dirty="0" smtClean="0"/>
          </a:p>
          <a:p>
            <a:pPr marL="171450" indent="-171450">
              <a:buFontTx/>
              <a:buChar char="-"/>
            </a:pPr>
            <a:r>
              <a:rPr lang="en-US" b="0" dirty="0" smtClean="0"/>
              <a:t>Screen Sharing / Collaboration has become huge. LiveMeeting, Zoom, </a:t>
            </a:r>
            <a:r>
              <a:rPr lang="en-US" b="0" dirty="0" err="1" smtClean="0"/>
              <a:t>UberConf</a:t>
            </a:r>
            <a:r>
              <a:rPr lang="en-US" b="0" dirty="0" smtClean="0"/>
              <a:t>, </a:t>
            </a:r>
            <a:r>
              <a:rPr lang="en-US" b="0" dirty="0" err="1" smtClean="0"/>
              <a:t>GoToMeeting</a:t>
            </a:r>
            <a:r>
              <a:rPr lang="en-US" b="0" dirty="0" smtClean="0"/>
              <a:t>, </a:t>
            </a:r>
            <a:r>
              <a:rPr lang="en-US" b="0" dirty="0" err="1" smtClean="0"/>
              <a:t>Join.Me</a:t>
            </a:r>
            <a:endParaRPr lang="en-US" b="0" dirty="0" smtClean="0"/>
          </a:p>
          <a:p>
            <a:pPr marL="171450" indent="-171450">
              <a:buFontTx/>
              <a:buChar char="-"/>
            </a:pPr>
            <a:r>
              <a:rPr lang="en-US" b="0" dirty="0" err="1" smtClean="0"/>
              <a:t>LiveStreaming</a:t>
            </a:r>
            <a:r>
              <a:rPr lang="en-US" b="0" dirty="0" smtClean="0"/>
              <a:t> - Facebook, Twitch.</a:t>
            </a:r>
          </a:p>
          <a:p>
            <a:pPr marL="171450" indent="-171450">
              <a:buFontTx/>
              <a:buChar char="-"/>
            </a:pPr>
            <a:endParaRPr lang="en-US" b="0" dirty="0" smtClean="0"/>
          </a:p>
          <a:p>
            <a:r>
              <a:rPr lang="en-US" b="0" dirty="0" smtClean="0"/>
              <a:t>- </a:t>
            </a:r>
            <a:r>
              <a:rPr lang="en-US" b="0" dirty="0" err="1" smtClean="0"/>
              <a:t>WhatsApp</a:t>
            </a:r>
            <a:r>
              <a:rPr lang="en-US" b="0" dirty="0" smtClean="0"/>
              <a:t>, </a:t>
            </a:r>
            <a:r>
              <a:rPr lang="en-US" b="0" dirty="0" err="1" smtClean="0"/>
              <a:t>Kik</a:t>
            </a:r>
            <a:r>
              <a:rPr lang="en-US" b="0" dirty="0" smtClean="0"/>
              <a:t>, </a:t>
            </a:r>
            <a:r>
              <a:rPr lang="en-US" b="0" dirty="0" err="1" smtClean="0"/>
              <a:t>Snapchat</a:t>
            </a:r>
            <a:endParaRPr lang="en-US" b="0" dirty="0" smtClean="0"/>
          </a:p>
          <a:p>
            <a:endParaRPr lang="en-US" b="0" dirty="0" smtClean="0"/>
          </a:p>
          <a:p>
            <a:pPr marL="171450" indent="-171450">
              <a:buFontTx/>
              <a:buChar char="-"/>
            </a:pPr>
            <a:r>
              <a:rPr lang="en-US" b="0" dirty="0" smtClean="0"/>
              <a:t>Everything has a camera / </a:t>
            </a:r>
            <a:r>
              <a:rPr lang="en-US" b="0" dirty="0" err="1" smtClean="0"/>
              <a:t>mic</a:t>
            </a:r>
            <a:r>
              <a:rPr lang="en-US" b="0" dirty="0" smtClean="0"/>
              <a:t> on it now.</a:t>
            </a:r>
          </a:p>
          <a:p>
            <a:pPr marL="628650" lvl="1" indent="-171450">
              <a:buFontTx/>
              <a:buChar char="-"/>
            </a:pPr>
            <a:r>
              <a:rPr lang="en-US" b="0" dirty="0" smtClean="0"/>
              <a:t>Smart mirrors.</a:t>
            </a:r>
          </a:p>
          <a:p>
            <a:endParaRPr lang="en-US" b="0" dirty="0" smtClean="0"/>
          </a:p>
          <a:p>
            <a:r>
              <a:rPr lang="en-US" b="0" dirty="0" smtClean="0"/>
              <a:t>What’s this got to do with phones?</a:t>
            </a:r>
          </a:p>
          <a:p>
            <a:r>
              <a:rPr lang="en-US" b="0" dirty="0" smtClean="0"/>
              <a:t>	- One thing that remains is the desire to communicate through text, voice, and media and POTS/PSTN and having phone numbers is</a:t>
            </a:r>
            <a:r>
              <a:rPr lang="en-US" b="0" baseline="0" dirty="0" smtClean="0"/>
              <a:t> still around. The “line” between traditional phone services and the integration of other systems is sort of getting blurry.</a:t>
            </a:r>
            <a:endParaRPr lang="en-US" b="0" dirty="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342900" indent="-342900">
              <a:buFont typeface="Arial"/>
              <a:buChar char="•"/>
            </a:pPr>
            <a:r>
              <a:rPr lang="en-US" dirty="0" smtClean="0"/>
              <a:t>PSTN/POTS	- Public Switched Telephone Network.</a:t>
            </a:r>
          </a:p>
          <a:p>
            <a:pPr marL="342900" indent="-342900">
              <a:buFont typeface="Arial"/>
              <a:buChar char="•"/>
            </a:pPr>
            <a:r>
              <a:rPr lang="en-US" dirty="0" smtClean="0"/>
              <a:t>CO line		- Central</a:t>
            </a:r>
            <a:r>
              <a:rPr lang="en-US" baseline="0" dirty="0" smtClean="0"/>
              <a:t> Office Line</a:t>
            </a:r>
            <a:endParaRPr lang="en-US" dirty="0" smtClean="0"/>
          </a:p>
          <a:p>
            <a:pPr marL="342900" indent="-342900">
              <a:buFont typeface="Arial"/>
              <a:buChar char="•"/>
            </a:pPr>
            <a:r>
              <a:rPr lang="en-US" dirty="0" smtClean="0"/>
              <a:t>PBX		- Private Branch</a:t>
            </a:r>
            <a:r>
              <a:rPr lang="en-US" baseline="0" dirty="0" smtClean="0"/>
              <a:t> </a:t>
            </a:r>
            <a:r>
              <a:rPr lang="en-US" baseline="0" dirty="0" err="1" smtClean="0"/>
              <a:t>eXchange</a:t>
            </a:r>
            <a:endParaRPr lang="en-US" dirty="0" smtClean="0"/>
          </a:p>
          <a:p>
            <a:pPr marL="342900" indent="-342900">
              <a:buFont typeface="Arial"/>
              <a:buChar char="•"/>
            </a:pPr>
            <a:r>
              <a:rPr lang="en-US" dirty="0" smtClean="0"/>
              <a:t>DTMF		- Dual Tone Multi</a:t>
            </a:r>
            <a:r>
              <a:rPr lang="en-US" baseline="0" dirty="0" smtClean="0"/>
              <a:t> Frequency</a:t>
            </a:r>
            <a:endParaRPr lang="en-US" dirty="0" smtClean="0"/>
          </a:p>
          <a:p>
            <a:endParaRPr lang="en-US" dirty="0" smtClean="0"/>
          </a:p>
          <a:p>
            <a:r>
              <a:rPr lang="en-US" sz="1600" dirty="0" smtClean="0"/>
              <a:t>Protocols</a:t>
            </a:r>
          </a:p>
          <a:p>
            <a:pPr marL="342900" indent="-342900">
              <a:buFont typeface="Arial"/>
              <a:buChar char="•"/>
            </a:pPr>
            <a:r>
              <a:rPr lang="en-US" dirty="0" smtClean="0"/>
              <a:t>SIP		- </a:t>
            </a:r>
          </a:p>
          <a:p>
            <a:pPr marL="342900" indent="-342900">
              <a:buFont typeface="Arial"/>
              <a:buChar char="•"/>
            </a:pPr>
            <a:r>
              <a:rPr lang="en-US" dirty="0" smtClean="0"/>
              <a:t>IAX		-</a:t>
            </a:r>
          </a:p>
          <a:p>
            <a:pPr marL="342900" indent="-342900">
              <a:buFont typeface="Arial"/>
              <a:buChar char="•"/>
            </a:pPr>
            <a:r>
              <a:rPr lang="en-US" dirty="0" smtClean="0"/>
              <a:t>XMPP		-</a:t>
            </a:r>
          </a:p>
          <a:p>
            <a:endParaRPr lang="en-US" dirty="0" smtClean="0"/>
          </a:p>
          <a:p>
            <a:r>
              <a:rPr lang="en-US" sz="1600" dirty="0" smtClean="0"/>
              <a:t>Asterisk / PBX Stuff: </a:t>
            </a:r>
          </a:p>
          <a:p>
            <a:pPr marL="285750" indent="-285750">
              <a:buFont typeface="Arial"/>
              <a:buChar char="•"/>
            </a:pPr>
            <a:r>
              <a:rPr lang="en-US" sz="1100" dirty="0" smtClean="0"/>
              <a:t>Gateway</a:t>
            </a:r>
          </a:p>
          <a:p>
            <a:pPr marL="285750" indent="-285750">
              <a:buFont typeface="Arial"/>
              <a:buChar char="•"/>
            </a:pPr>
            <a:r>
              <a:rPr lang="en-US" sz="1100" dirty="0" smtClean="0"/>
              <a:t>AGI</a:t>
            </a:r>
          </a:p>
          <a:p>
            <a:pPr marL="285750" indent="-285750">
              <a:buFont typeface="Arial"/>
              <a:buChar char="•"/>
            </a:pPr>
            <a:r>
              <a:rPr lang="en-US" sz="1100" dirty="0" smtClean="0"/>
              <a:t>AMI</a:t>
            </a:r>
          </a:p>
          <a:p>
            <a:pPr marL="285750" indent="-285750">
              <a:buFont typeface="Arial"/>
              <a:buChar char="•"/>
            </a:pPr>
            <a:r>
              <a:rPr lang="en-US" sz="1100" dirty="0" smtClean="0"/>
              <a:t>ARI</a:t>
            </a:r>
          </a:p>
          <a:p>
            <a:pPr marL="285750" indent="-285750">
              <a:buFont typeface="Arial"/>
              <a:buChar char="•"/>
            </a:pPr>
            <a:r>
              <a:rPr lang="en-US" sz="1100" dirty="0" smtClean="0"/>
              <a:t>Extensions</a:t>
            </a:r>
          </a:p>
          <a:p>
            <a:pPr marL="285750" indent="-285750">
              <a:buFont typeface="Arial"/>
              <a:buChar char="•"/>
            </a:pPr>
            <a:r>
              <a:rPr lang="en-US" sz="1100" dirty="0" smtClean="0"/>
              <a:t>Trunk</a:t>
            </a:r>
          </a:p>
          <a:p>
            <a:pPr marL="285750" indent="-285750">
              <a:buFont typeface="Arial"/>
              <a:buChar char="•"/>
            </a:pPr>
            <a:r>
              <a:rPr lang="en-US" sz="1100" dirty="0" err="1" smtClean="0"/>
              <a:t>Dialplan</a:t>
            </a:r>
            <a:endParaRPr lang="en-US" sz="1100" dirty="0" smtClean="0"/>
          </a:p>
          <a:p>
            <a:pPr marL="285750" indent="-285750">
              <a:buFont typeface="Arial"/>
              <a:buChar char="•"/>
            </a:pPr>
            <a:r>
              <a:rPr lang="en-US" sz="1100" dirty="0" smtClean="0"/>
              <a:t>Channel</a:t>
            </a:r>
            <a:endParaRPr lang="en-US" b="0" dirty="0" smtClean="0"/>
          </a:p>
          <a:p>
            <a:endParaRPr lang="en-US" b="0" dirty="0" smtClean="0"/>
          </a:p>
          <a:p>
            <a:r>
              <a:rPr lang="en-US" b="0" dirty="0" smtClean="0"/>
              <a:t>Codecs</a:t>
            </a:r>
          </a:p>
          <a:p>
            <a:r>
              <a:rPr lang="en-US" b="0" dirty="0" smtClean="0"/>
              <a:t>	GSM, </a:t>
            </a:r>
            <a:r>
              <a:rPr lang="en-US" b="0" dirty="0" err="1" smtClean="0"/>
              <a:t>alaw,ulaw</a:t>
            </a:r>
            <a:r>
              <a:rPr lang="en-US" b="0" dirty="0" smtClean="0"/>
              <a:t>, h323, g.722</a:t>
            </a:r>
          </a:p>
          <a:p>
            <a:endParaRPr lang="en-US" b="0" dirty="0" smtClean="0"/>
          </a:p>
          <a:p>
            <a:endParaRPr lang="en-US" b="0" dirty="0" smtClean="0"/>
          </a:p>
          <a:p>
            <a:endParaRPr lang="en-US" b="0" dirty="0" smtClean="0"/>
          </a:p>
          <a:p>
            <a:r>
              <a:rPr lang="en-US" b="0" dirty="0" smtClean="0"/>
              <a:t>Graphic: http://</a:t>
            </a:r>
            <a:r>
              <a:rPr lang="en-US" b="0" dirty="0" err="1" smtClean="0"/>
              <a:t>blog.securitymetrics.com</a:t>
            </a:r>
            <a:r>
              <a:rPr lang="en-US" b="0" dirty="0" smtClean="0"/>
              <a:t>/2015/04/</a:t>
            </a:r>
            <a:r>
              <a:rPr lang="en-US" b="0" dirty="0" err="1" smtClean="0"/>
              <a:t>pci</a:t>
            </a:r>
            <a:r>
              <a:rPr lang="en-US" b="0" dirty="0" smtClean="0"/>
              <a:t>-audit-</a:t>
            </a:r>
            <a:r>
              <a:rPr lang="en-US" b="0" dirty="0" err="1" smtClean="0"/>
              <a:t>glossary.html</a:t>
            </a:r>
            <a:endParaRPr lang="en-US" b="0" dirty="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Basic Terminology	</a:t>
            </a:r>
          </a:p>
          <a:p>
            <a:r>
              <a:rPr lang="en-US" b="0" dirty="0" smtClean="0"/>
              <a:t>PSTN/POTS </a:t>
            </a:r>
            <a:r>
              <a:rPr lang="mr-IN" b="0" dirty="0" smtClean="0"/>
              <a:t>–</a:t>
            </a:r>
            <a:r>
              <a:rPr lang="en-US" b="0" dirty="0" smtClean="0"/>
              <a:t> Public</a:t>
            </a:r>
            <a:r>
              <a:rPr lang="en-US" b="0" baseline="0" dirty="0" smtClean="0"/>
              <a:t> Switched Telephone Network</a:t>
            </a:r>
            <a:endParaRPr lang="en-US" b="0" dirty="0" smtClean="0"/>
          </a:p>
          <a:p>
            <a:r>
              <a:rPr lang="en-US" b="0" dirty="0" smtClean="0"/>
              <a:t>PBX	- private branch exchange</a:t>
            </a:r>
          </a:p>
          <a:p>
            <a:r>
              <a:rPr lang="en-US" b="0" dirty="0" smtClean="0"/>
              <a:t>Extensions</a:t>
            </a:r>
          </a:p>
          <a:p>
            <a:r>
              <a:rPr lang="en-US" b="0" dirty="0" smtClean="0"/>
              <a:t>Trunk</a:t>
            </a:r>
          </a:p>
          <a:p>
            <a:endParaRPr lang="en-US" b="0" dirty="0" smtClean="0"/>
          </a:p>
          <a:p>
            <a:r>
              <a:rPr lang="en-US" b="0" dirty="0" smtClean="0"/>
              <a:t>Protocols</a:t>
            </a:r>
          </a:p>
          <a:p>
            <a:pPr marL="171450" indent="-171450">
              <a:buFontTx/>
              <a:buChar char="-"/>
            </a:pPr>
            <a:r>
              <a:rPr lang="en-US" b="0" dirty="0" smtClean="0"/>
              <a:t>SIP, IAX, XMPP</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G.711 </a:t>
            </a:r>
            <a:r>
              <a:rPr lang="mr-IN" b="0" dirty="0" smtClean="0"/>
              <a:t>–</a:t>
            </a:r>
            <a:r>
              <a:rPr lang="en-US" b="0" dirty="0" smtClean="0"/>
              <a:t> 1972 </a:t>
            </a:r>
            <a:r>
              <a:rPr lang="en-US" b="0" dirty="0" err="1" smtClean="0"/>
              <a:t>iToot</a:t>
            </a:r>
            <a:r>
              <a:rPr lang="en-US" b="0" dirty="0" smtClean="0"/>
              <a:t>.</a:t>
            </a:r>
          </a:p>
          <a:p>
            <a:r>
              <a:rPr lang="en-US" b="0" dirty="0" smtClean="0"/>
              <a:t>	- PCM</a:t>
            </a:r>
          </a:p>
          <a:p>
            <a:r>
              <a:rPr lang="en-US" b="0" dirty="0" smtClean="0"/>
              <a:t>	-</a:t>
            </a:r>
            <a:r>
              <a:rPr lang="en-US" b="0" baseline="0" dirty="0" smtClean="0"/>
              <a:t> </a:t>
            </a:r>
            <a:r>
              <a:rPr lang="en-US" b="0" baseline="0" dirty="0" err="1" smtClean="0"/>
              <a:t>u</a:t>
            </a:r>
            <a:r>
              <a:rPr lang="en-US" b="0" dirty="0" err="1" smtClean="0"/>
              <a:t>law</a:t>
            </a:r>
            <a:r>
              <a:rPr lang="en-US" b="0" dirty="0" smtClean="0"/>
              <a:t> </a:t>
            </a:r>
            <a:r>
              <a:rPr lang="mr-IN" b="0" dirty="0" smtClean="0"/>
              <a:t>–</a:t>
            </a:r>
            <a:r>
              <a:rPr lang="en-US" b="0" dirty="0" smtClean="0"/>
              <a:t> North America</a:t>
            </a:r>
          </a:p>
          <a:p>
            <a:r>
              <a:rPr lang="en-US" b="0" dirty="0" smtClean="0"/>
              <a:t>	- </a:t>
            </a:r>
            <a:r>
              <a:rPr lang="en-US" b="0" dirty="0" err="1" smtClean="0"/>
              <a:t>alaw</a:t>
            </a:r>
            <a:r>
              <a:rPr lang="en-US" b="0" dirty="0" smtClean="0"/>
              <a:t> </a:t>
            </a:r>
            <a:r>
              <a:rPr lang="mr-IN" b="0" dirty="0" smtClean="0"/>
              <a:t>–</a:t>
            </a:r>
            <a:r>
              <a:rPr lang="en-US" b="0" dirty="0" smtClean="0"/>
              <a:t> other countries</a:t>
            </a:r>
          </a:p>
          <a:p>
            <a:r>
              <a:rPr lang="en-US" b="0" dirty="0" smtClean="0"/>
              <a:t>	Narrowband</a:t>
            </a:r>
            <a:r>
              <a:rPr lang="en-US" b="0" baseline="0" dirty="0" smtClean="0"/>
              <a:t> </a:t>
            </a:r>
            <a:r>
              <a:rPr lang="mr-IN" b="0" baseline="0" dirty="0" smtClean="0"/>
              <a:t>–</a:t>
            </a:r>
            <a:r>
              <a:rPr lang="en-US" b="0" baseline="0" dirty="0" smtClean="0"/>
              <a:t> 300-3400hz at 8,000 samples/second.</a:t>
            </a:r>
            <a:endParaRPr lang="en-US" b="0" dirty="0" smtClean="0"/>
          </a:p>
          <a:p>
            <a:r>
              <a:rPr lang="en-US" b="0" dirty="0" smtClean="0"/>
              <a:t>G.711.0</a:t>
            </a:r>
            <a:r>
              <a:rPr lang="en-US" b="0" baseline="0" dirty="0" smtClean="0"/>
              <a:t> </a:t>
            </a:r>
            <a:r>
              <a:rPr lang="mr-IN" b="0" baseline="0" dirty="0" smtClean="0"/>
              <a:t>–</a:t>
            </a:r>
            <a:r>
              <a:rPr lang="en-US" b="0" baseline="0" dirty="0" smtClean="0"/>
              <a:t> Approved in  2009</a:t>
            </a:r>
          </a:p>
          <a:p>
            <a:r>
              <a:rPr lang="en-US" b="0" baseline="0" dirty="0" smtClean="0"/>
              <a:t>	- Compression 50%</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G.711.1 </a:t>
            </a:r>
            <a:r>
              <a:rPr lang="mr-IN" b="0" dirty="0" smtClean="0"/>
              <a:t>–</a:t>
            </a:r>
            <a:r>
              <a:rPr lang="en-US" b="0" dirty="0" smtClean="0"/>
              <a:t> Recommended in March 2008</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Wideband embedded extension for G.711 pulse code modulation.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endParaRPr lang="en-US" b="0" dirty="0" smtClean="0"/>
          </a:p>
          <a:p>
            <a:r>
              <a:rPr lang="en-US" b="0" dirty="0" smtClean="0"/>
              <a:t>G.722 </a:t>
            </a:r>
            <a:r>
              <a:rPr lang="mr-IN" b="0" dirty="0" smtClean="0"/>
              <a:t>–</a:t>
            </a:r>
            <a:r>
              <a:rPr lang="en-US" b="0" dirty="0" smtClean="0"/>
              <a:t> 1988</a:t>
            </a:r>
          </a:p>
          <a:p>
            <a:r>
              <a:rPr lang="en-US" b="0" dirty="0" smtClean="0"/>
              <a:t>	Improved.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https://</a:t>
            </a:r>
            <a:r>
              <a:rPr lang="en-US" sz="1200" dirty="0" err="1" smtClean="0"/>
              <a:t>www.voip-info.org</a:t>
            </a:r>
            <a:r>
              <a:rPr lang="en-US" sz="1200" dirty="0" smtClean="0"/>
              <a:t>/wiki/view/</a:t>
            </a:r>
            <a:r>
              <a:rPr lang="en-US" sz="1200" dirty="0" err="1" smtClean="0"/>
              <a:t>Asterisk+codecs</a:t>
            </a: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https://</a:t>
            </a:r>
            <a:r>
              <a:rPr lang="en-US" b="0" dirty="0" err="1" smtClean="0"/>
              <a:t>en.wikipedia.org</a:t>
            </a:r>
            <a:r>
              <a:rPr lang="en-US" b="0" dirty="0" smtClean="0"/>
              <a:t>/wiki/G.711</a:t>
            </a:r>
          </a:p>
          <a:p>
            <a:r>
              <a:rPr lang="en-US" b="0" dirty="0" smtClean="0"/>
              <a:t>https://</a:t>
            </a:r>
            <a:r>
              <a:rPr lang="en-US" b="0" dirty="0" err="1" smtClean="0"/>
              <a:t>en.wikipedia.org</a:t>
            </a:r>
            <a:r>
              <a:rPr lang="en-US" b="0" dirty="0" smtClean="0"/>
              <a:t>/wiki/G.722</a:t>
            </a:r>
          </a:p>
          <a:p>
            <a:endParaRPr lang="en-US" b="0" dirty="0" smtClean="0"/>
          </a:p>
          <a:p>
            <a:endParaRPr lang="en-US" b="0" dirty="0" smtClean="0"/>
          </a:p>
          <a:p>
            <a:endParaRPr lang="en-US" b="0" dirty="0" smtClean="0"/>
          </a:p>
          <a:p>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What happens when you press the buttons on your phone.</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 Why people run PBX’s?</a:t>
            </a:r>
          </a:p>
          <a:p>
            <a:r>
              <a:rPr lang="en-US" b="0" dirty="0" smtClean="0"/>
              <a:t>		- No longer use switchboards</a:t>
            </a:r>
          </a:p>
          <a:p>
            <a:r>
              <a:rPr lang="en-US" b="0" dirty="0" smtClean="0"/>
              <a:t>	- Reduce Costs (Think remote offices)</a:t>
            </a:r>
          </a:p>
          <a:p>
            <a:r>
              <a:rPr lang="en-US" b="0" dirty="0" smtClean="0"/>
              <a:t>	- Cheap Calling</a:t>
            </a:r>
          </a:p>
          <a:p>
            <a:r>
              <a:rPr lang="en-US" b="0" dirty="0" smtClean="0"/>
              <a:t>		- "Apps" </a:t>
            </a:r>
          </a:p>
          <a:p>
            <a:r>
              <a:rPr lang="en-US" b="0" dirty="0" smtClean="0"/>
              <a:t>			- IVR's, Voicemail, call queues</a:t>
            </a:r>
          </a:p>
          <a:p>
            <a:r>
              <a:rPr lang="en-US" b="0" dirty="0" smtClean="0"/>
              <a:t>		- Conferencing</a:t>
            </a:r>
          </a:p>
          <a:p>
            <a:r>
              <a:rPr lang="en-US" b="0" dirty="0" smtClean="0"/>
              <a:t>		- Directories</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dirty="0" smtClean="0"/>
              <a:t>This slide was REALLY HARD to find a good disclaimer. But don’t be dumb.</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Landscape / Architecture / Anatomy</a:t>
            </a:r>
          </a:p>
          <a:p>
            <a:endParaRPr lang="en-US" b="0" dirty="0" smtClean="0"/>
          </a:p>
          <a:p>
            <a:r>
              <a:rPr lang="en-US" b="0" dirty="0" smtClean="0"/>
              <a:t>	Internal vs. Externally deployed (Cloud)</a:t>
            </a:r>
          </a:p>
          <a:p>
            <a:r>
              <a:rPr lang="en-US" b="0" dirty="0" smtClean="0"/>
              <a:t>	Third Party Managed / Hosted</a:t>
            </a:r>
          </a:p>
          <a:p>
            <a:r>
              <a:rPr lang="en-US" b="0" dirty="0" smtClean="0"/>
              <a:t>	</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Typical of a home</a:t>
            </a:r>
            <a:r>
              <a:rPr lang="en-US" b="0" baseline="0" dirty="0" smtClean="0"/>
              <a:t> / small business setup.</a:t>
            </a:r>
          </a:p>
          <a:p>
            <a:endParaRPr lang="en-US" b="0" baseline="0" smtClean="0"/>
          </a:p>
          <a:p>
            <a:endParaRPr lang="en-US" b="0" dirty="0" smtClean="0"/>
          </a:p>
          <a:p>
            <a:endParaRPr lang="en-US" b="0" dirty="0" smtClean="0"/>
          </a:p>
          <a:p>
            <a:r>
              <a:rPr lang="en-US" b="0" dirty="0" smtClean="0"/>
              <a:t>https://</a:t>
            </a:r>
            <a:r>
              <a:rPr lang="en-US" b="0" dirty="0" err="1" smtClean="0"/>
              <a:t>pixabay.com</a:t>
            </a:r>
            <a:r>
              <a:rPr lang="en-US" b="0" dirty="0" smtClean="0"/>
              <a:t>/p-25476/?</a:t>
            </a:r>
            <a:r>
              <a:rPr lang="en-US" b="0" dirty="0" err="1" smtClean="0"/>
              <a:t>no_redirect</a:t>
            </a:r>
            <a:endParaRPr lang="en-US" b="0" dirty="0" smtClean="0"/>
          </a:p>
          <a:p>
            <a:r>
              <a:rPr lang="en-US" b="0" dirty="0" smtClean="0"/>
              <a:t>https://</a:t>
            </a:r>
            <a:r>
              <a:rPr lang="en-US" b="0" dirty="0" err="1" smtClean="0"/>
              <a:t>pixabay.com</a:t>
            </a:r>
            <a:r>
              <a:rPr lang="en-US" b="0" dirty="0" smtClean="0"/>
              <a:t>/en/switch-router-communication-23320/</a:t>
            </a:r>
          </a:p>
          <a:p>
            <a:r>
              <a:rPr lang="en-US" b="0" dirty="0" smtClean="0"/>
              <a:t>https://</a:t>
            </a:r>
            <a:r>
              <a:rPr lang="en-US" b="0" dirty="0" err="1" smtClean="0"/>
              <a:t>pixabay.com</a:t>
            </a:r>
            <a:r>
              <a:rPr lang="en-US" b="0" dirty="0" smtClean="0"/>
              <a:t>/en/call-center-call-centre-headphones-2135513/</a:t>
            </a:r>
          </a:p>
          <a:p>
            <a:r>
              <a:rPr lang="en-US" b="0" dirty="0" smtClean="0"/>
              <a:t>https://</a:t>
            </a:r>
            <a:r>
              <a:rPr lang="en-US" b="0" dirty="0" err="1" smtClean="0"/>
              <a:t>pixabay.com</a:t>
            </a:r>
            <a:r>
              <a:rPr lang="en-US" b="0" dirty="0" smtClean="0"/>
              <a:t>/en/computer-network-router-server-159829/</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Pretty Common Deployment</a:t>
            </a:r>
          </a:p>
          <a:p>
            <a:pPr marL="171450" indent="-171450">
              <a:buFontTx/>
              <a:buChar char="-"/>
            </a:pPr>
            <a:r>
              <a:rPr lang="en-US" b="0" dirty="0" smtClean="0"/>
              <a:t>More Technology</a:t>
            </a:r>
          </a:p>
          <a:p>
            <a:pPr marL="171450" indent="-171450">
              <a:buFontTx/>
              <a:buChar char="-"/>
            </a:pPr>
            <a:r>
              <a:rPr lang="en-US" b="0" dirty="0" smtClean="0"/>
              <a:t>Conferencing</a:t>
            </a:r>
          </a:p>
          <a:p>
            <a:pPr marL="171450" indent="-171450">
              <a:buFontTx/>
              <a:buChar char="-"/>
            </a:pPr>
            <a:r>
              <a:rPr lang="en-US" b="0" dirty="0" smtClean="0"/>
              <a:t>Call center software</a:t>
            </a:r>
          </a:p>
          <a:p>
            <a:pPr marL="171450" indent="-171450">
              <a:buFontTx/>
              <a:buChar char="-"/>
            </a:pPr>
            <a:r>
              <a:rPr lang="en-US" b="0" dirty="0" smtClean="0"/>
              <a:t>Portals</a:t>
            </a:r>
          </a:p>
          <a:p>
            <a:pPr marL="171450" indent="-171450">
              <a:buFontTx/>
              <a:buChar char="-"/>
            </a:pPr>
            <a:r>
              <a:rPr lang="en-US" b="0" dirty="0" smtClean="0"/>
              <a:t>Management</a:t>
            </a:r>
          </a:p>
          <a:p>
            <a:pPr marL="171450" indent="-171450">
              <a:buFontTx/>
              <a:buChar char="-"/>
            </a:pPr>
            <a:r>
              <a:rPr lang="en-US" b="0" dirty="0" smtClean="0"/>
              <a:t>Reporting and Analytics</a:t>
            </a:r>
          </a:p>
          <a:p>
            <a:pPr marL="171450" indent="-171450">
              <a:buFontTx/>
              <a:buChar char="-"/>
            </a:pPr>
            <a:r>
              <a:rPr lang="en-US" b="0" dirty="0" smtClean="0"/>
              <a:t>Mobile</a:t>
            </a:r>
          </a:p>
          <a:p>
            <a:pPr marL="628650" lvl="1" indent="-171450">
              <a:buFontTx/>
              <a:buChar char="-"/>
            </a:pPr>
            <a:r>
              <a:rPr lang="en-US" b="0" dirty="0" smtClean="0"/>
              <a:t>Forwarding</a:t>
            </a:r>
          </a:p>
          <a:p>
            <a:pPr marL="628650" lvl="1" indent="-171450">
              <a:buFontTx/>
              <a:buChar char="-"/>
            </a:pPr>
            <a:r>
              <a:rPr lang="en-US" b="0" dirty="0" smtClean="0"/>
              <a:t>BYOD</a:t>
            </a:r>
          </a:p>
          <a:p>
            <a:pPr marL="628650" lvl="1" indent="-171450">
              <a:buFontTx/>
              <a:buChar char="-"/>
            </a:pPr>
            <a:r>
              <a:rPr lang="en-US" b="0" dirty="0" smtClean="0"/>
              <a:t>Apps</a:t>
            </a:r>
          </a:p>
          <a:p>
            <a:pPr marL="628650" lvl="1" indent="-171450">
              <a:buFontTx/>
              <a:buChar char="-"/>
            </a:pPr>
            <a:r>
              <a:rPr lang="en-US" b="0" dirty="0" smtClean="0"/>
              <a:t>Softphones / Skype</a:t>
            </a:r>
          </a:p>
          <a:p>
            <a:endParaRPr lang="en-US" b="0" dirty="0" smtClean="0"/>
          </a:p>
          <a:p>
            <a:endParaRPr lang="en-US" b="0" dirty="0" smtClean="0"/>
          </a:p>
          <a:p>
            <a:r>
              <a:rPr lang="en-US" b="0" dirty="0" smtClean="0"/>
              <a:t>https://</a:t>
            </a:r>
            <a:r>
              <a:rPr lang="en-US" b="0" dirty="0" err="1" smtClean="0"/>
              <a:t>pixabay.com</a:t>
            </a:r>
            <a:r>
              <a:rPr lang="en-US" b="0" dirty="0" smtClean="0"/>
              <a:t>/en/monitor-flatscreen-screen-display-23269/</a:t>
            </a:r>
          </a:p>
          <a:p>
            <a:r>
              <a:rPr lang="en-US" b="0" dirty="0" smtClean="0"/>
              <a:t>https://</a:t>
            </a:r>
            <a:r>
              <a:rPr lang="en-US" b="0" dirty="0" err="1" smtClean="0"/>
              <a:t>pixabay.com</a:t>
            </a:r>
            <a:r>
              <a:rPr lang="en-US" b="0" dirty="0" smtClean="0"/>
              <a:t>/en/gadget-devices-technology-1917227/</a:t>
            </a:r>
          </a:p>
          <a:p>
            <a:r>
              <a:rPr lang="en-US" b="0" dirty="0" smtClean="0"/>
              <a:t>https://</a:t>
            </a:r>
            <a:r>
              <a:rPr lang="en-US" b="0" dirty="0" err="1" smtClean="0"/>
              <a:t>thenounproject.com</a:t>
            </a:r>
            <a:r>
              <a:rPr lang="en-US" b="0" dirty="0" smtClean="0"/>
              <a:t>/term/conference-call/79985/</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https://</a:t>
            </a:r>
            <a:r>
              <a:rPr lang="en-US" b="0" dirty="0" err="1" smtClean="0"/>
              <a:t>pixabay.com</a:t>
            </a:r>
            <a:r>
              <a:rPr lang="en-US" b="0" dirty="0" smtClean="0"/>
              <a:t>/en/intercom-talk-back-phone-automation-146123/</a:t>
            </a:r>
          </a:p>
          <a:p>
            <a:r>
              <a:rPr lang="en-US" b="0" dirty="0" smtClean="0"/>
              <a:t>https://</a:t>
            </a:r>
            <a:r>
              <a:rPr lang="en-US" b="0" dirty="0" err="1" smtClean="0"/>
              <a:t>thenounproject.com</a:t>
            </a:r>
            <a:r>
              <a:rPr lang="en-US" b="0" dirty="0" smtClean="0"/>
              <a:t>/search/?q=</a:t>
            </a:r>
            <a:r>
              <a:rPr lang="en-US" b="0" dirty="0" err="1" smtClean="0"/>
              <a:t>voicemail&amp;i</a:t>
            </a:r>
            <a:r>
              <a:rPr lang="en-US" b="0" dirty="0" smtClean="0"/>
              <a:t>=1021504</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This is what a large deployment looks at -  we’re going to spend about</a:t>
            </a:r>
            <a:r>
              <a:rPr lang="en-US" b="0" baseline="0" dirty="0" smtClean="0"/>
              <a:t> 30 minutes looking at this.</a:t>
            </a: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Just kidding, this is what large deployments generally look like.</a:t>
            </a:r>
          </a:p>
          <a:p>
            <a:endParaRPr lang="en-US" b="0" dirty="0" smtClean="0"/>
          </a:p>
          <a:p>
            <a:r>
              <a:rPr lang="en-US" b="0" dirty="0" smtClean="0"/>
              <a:t>https://</a:t>
            </a:r>
            <a:r>
              <a:rPr lang="en-US" b="0" dirty="0" err="1" smtClean="0"/>
              <a:t>www.flickr.com</a:t>
            </a:r>
            <a:r>
              <a:rPr lang="en-US" b="0" dirty="0" smtClean="0"/>
              <a:t>/photos/</a:t>
            </a:r>
            <a:r>
              <a:rPr lang="en-US" b="0" dirty="0" err="1" smtClean="0"/>
              <a:t>jacktwo</a:t>
            </a:r>
            <a:r>
              <a:rPr lang="en-US" b="0" dirty="0" smtClean="0"/>
              <a:t>/365115251</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endParaRPr lang="en-US" dirty="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How to Test</a:t>
            </a:r>
          </a:p>
          <a:p>
            <a:endParaRPr lang="en-US" b="0" dirty="0" smtClean="0"/>
          </a:p>
          <a:p>
            <a:r>
              <a:rPr lang="en-US" b="0" dirty="0" smtClean="0"/>
              <a:t>Hardware, </a:t>
            </a:r>
            <a:r>
              <a:rPr lang="en-US" b="0" dirty="0" smtClean="0"/>
              <a:t>software </a:t>
            </a:r>
            <a:r>
              <a:rPr lang="mr-IN" b="0" dirty="0" smtClean="0"/>
              <a:t>–</a:t>
            </a:r>
            <a:r>
              <a:rPr lang="en-US" b="0" dirty="0" smtClean="0"/>
              <a:t> you name it. PBX’s, Softphones, Apps, protocols, codecs. Mobile is its own beast.</a:t>
            </a:r>
          </a:p>
          <a:p>
            <a:endParaRPr lang="en-US" b="0" dirty="0" smtClean="0"/>
          </a:p>
          <a:p>
            <a:r>
              <a:rPr lang="en-US" b="0" dirty="0" smtClean="0"/>
              <a:t>Each require different types of testing and a diverse set of skills is needed.</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	</a:t>
            </a:r>
          </a:p>
          <a:p>
            <a:endParaRPr lang="en-US" b="0" dirty="0" smtClean="0"/>
          </a:p>
          <a:p>
            <a:endParaRPr lang="en-US" b="0" dirty="0" smtClean="0"/>
          </a:p>
          <a:p>
            <a:r>
              <a:rPr lang="en-US" b="0" dirty="0" smtClean="0"/>
              <a:t>Relevant testing information</a:t>
            </a:r>
          </a:p>
          <a:p>
            <a:r>
              <a:rPr lang="en-US" b="0" dirty="0" smtClean="0"/>
              <a:t>Presentations</a:t>
            </a:r>
          </a:p>
          <a:p>
            <a:r>
              <a:rPr lang="en-US" b="0" dirty="0" smtClean="0"/>
              <a:t>Tools (</a:t>
            </a:r>
            <a:r>
              <a:rPr lang="en-US" b="0" dirty="0" err="1" smtClean="0"/>
              <a:t>sipvicious</a:t>
            </a:r>
            <a:r>
              <a:rPr lang="en-US" b="0" dirty="0" smtClean="0"/>
              <a:t> </a:t>
            </a:r>
            <a:r>
              <a:rPr lang="en-US" b="0" dirty="0" err="1" smtClean="0"/>
              <a:t>etc</a:t>
            </a:r>
            <a:r>
              <a:rPr lang="en-US" b="0" dirty="0" smtClean="0"/>
              <a:t>)</a:t>
            </a:r>
          </a:p>
          <a:p>
            <a:r>
              <a:rPr lang="en-US" b="0" dirty="0" err="1" smtClean="0"/>
              <a:t>SipSak</a:t>
            </a:r>
            <a:endParaRPr lang="en-US" b="0" dirty="0" smtClean="0"/>
          </a:p>
          <a:p>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Externally Testing</a:t>
            </a:r>
          </a:p>
          <a:p>
            <a:endParaRPr lang="en-US" b="0" dirty="0" smtClean="0"/>
          </a:p>
          <a:p>
            <a:r>
              <a:rPr lang="en-US" b="0" dirty="0" smtClean="0"/>
              <a:t>Scope.</a:t>
            </a:r>
            <a:r>
              <a:rPr lang="en-US" b="0" baseline="0" dirty="0" smtClean="0"/>
              <a:t> </a:t>
            </a:r>
            <a:r>
              <a:rPr lang="en-US" b="0" dirty="0" smtClean="0"/>
              <a:t>Depends on your type of engagement. </a:t>
            </a:r>
          </a:p>
          <a:p>
            <a:r>
              <a:rPr lang="en-US" b="0" dirty="0" smtClean="0"/>
              <a:t>	- Stealthy</a:t>
            </a:r>
          </a:p>
          <a:p>
            <a:r>
              <a:rPr lang="en-US" b="0" dirty="0" smtClean="0"/>
              <a:t>	- Detection</a:t>
            </a:r>
          </a:p>
          <a:p>
            <a:r>
              <a:rPr lang="en-US" b="0" dirty="0" smtClean="0"/>
              <a:t>	-</a:t>
            </a:r>
            <a:r>
              <a:rPr lang="en-US" b="0" baseline="0" dirty="0" smtClean="0"/>
              <a:t> What’s out of limits?</a:t>
            </a:r>
            <a:endParaRPr lang="en-US" b="0" dirty="0" smtClean="0"/>
          </a:p>
          <a:p>
            <a:endParaRPr lang="en-US" b="0" dirty="0" smtClean="0"/>
          </a:p>
          <a:p>
            <a:r>
              <a:rPr lang="en-US" b="0" dirty="0" smtClean="0"/>
              <a:t>Information Gathering</a:t>
            </a:r>
            <a:r>
              <a:rPr lang="en-US" b="0" baseline="0" dirty="0" smtClean="0"/>
              <a:t> </a:t>
            </a:r>
            <a:r>
              <a:rPr lang="en-US" b="0" dirty="0" smtClean="0"/>
              <a:t>/ Fingerprinting</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	- Gather phone numbers from OSINT</a:t>
            </a:r>
            <a:endParaRPr lang="en-US" b="0" dirty="0" smtClean="0"/>
          </a:p>
          <a:p>
            <a:r>
              <a:rPr lang="en-US" b="0" dirty="0" smtClean="0"/>
              <a:t>	- Grab Phone Numbers from Web / Directories. Look for patterns</a:t>
            </a:r>
          </a:p>
          <a:p>
            <a:r>
              <a:rPr lang="en-US" b="0" dirty="0" smtClean="0"/>
              <a:t>	- Port Scans (Noisy, time consuming)</a:t>
            </a:r>
          </a:p>
          <a:p>
            <a:r>
              <a:rPr lang="en-US" b="0" dirty="0" smtClean="0"/>
              <a:t>	- </a:t>
            </a:r>
            <a:r>
              <a:rPr lang="en-US" b="0" dirty="0" err="1" smtClean="0"/>
              <a:t>Shodan</a:t>
            </a:r>
            <a:endParaRPr lang="en-US" b="0" dirty="0" smtClean="0"/>
          </a:p>
          <a:p>
            <a:r>
              <a:rPr lang="en-US" b="0" dirty="0" smtClean="0"/>
              <a:t>	- Use</a:t>
            </a:r>
            <a:r>
              <a:rPr lang="en-US" b="0" baseline="0" dirty="0" smtClean="0"/>
              <a:t> the Web</a:t>
            </a:r>
          </a:p>
          <a:p>
            <a:r>
              <a:rPr lang="en-US" b="0" baseline="0" dirty="0" smtClean="0"/>
              <a:t>	- </a:t>
            </a:r>
            <a:r>
              <a:rPr lang="en-US" b="0" baseline="0" dirty="0" err="1" smtClean="0"/>
              <a:t>Whois</a:t>
            </a:r>
            <a:r>
              <a:rPr lang="en-US" b="0" baseline="0" dirty="0" smtClean="0"/>
              <a:t> has information</a:t>
            </a:r>
          </a:p>
          <a:p>
            <a:r>
              <a:rPr lang="en-US" b="0" baseline="0" dirty="0" smtClean="0"/>
              <a:t>	- http://</a:t>
            </a:r>
            <a:r>
              <a:rPr lang="en-US" b="0" baseline="0" dirty="0" err="1" smtClean="0"/>
              <a:t>freecarrierlookup.com</a:t>
            </a:r>
            <a:r>
              <a:rPr lang="en-US" b="0" baseline="0" dirty="0" smtClean="0"/>
              <a:t>/</a:t>
            </a:r>
          </a:p>
          <a:p>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Externally Testing</a:t>
            </a:r>
          </a:p>
          <a:p>
            <a:endParaRPr lang="en-US" b="0" dirty="0" smtClean="0"/>
          </a:p>
          <a:p>
            <a:r>
              <a:rPr lang="en-US" b="0" dirty="0" smtClean="0"/>
              <a:t>Scope.</a:t>
            </a:r>
            <a:r>
              <a:rPr lang="en-US" b="0" baseline="0" dirty="0" smtClean="0"/>
              <a:t> </a:t>
            </a:r>
            <a:r>
              <a:rPr lang="en-US" b="0" dirty="0" smtClean="0"/>
              <a:t>Depends on your type of engagement. </a:t>
            </a:r>
          </a:p>
          <a:p>
            <a:r>
              <a:rPr lang="en-US" b="0" dirty="0" smtClean="0"/>
              <a:t>	- Stealthy</a:t>
            </a:r>
          </a:p>
          <a:p>
            <a:r>
              <a:rPr lang="en-US" b="0" dirty="0" smtClean="0"/>
              <a:t>	- Detection</a:t>
            </a:r>
          </a:p>
          <a:p>
            <a:r>
              <a:rPr lang="en-US" b="0" dirty="0" smtClean="0"/>
              <a:t>	-</a:t>
            </a:r>
            <a:r>
              <a:rPr lang="en-US" b="0" baseline="0" dirty="0" smtClean="0"/>
              <a:t> What’s out of limits?</a:t>
            </a:r>
            <a:endParaRPr lang="en-US" b="0" dirty="0" smtClean="0"/>
          </a:p>
          <a:p>
            <a:endParaRPr lang="en-US" b="0" dirty="0" smtClean="0"/>
          </a:p>
          <a:p>
            <a:r>
              <a:rPr lang="en-US" b="0" dirty="0" smtClean="0"/>
              <a:t>Information Gathering</a:t>
            </a:r>
            <a:r>
              <a:rPr lang="en-US" b="0" baseline="0" dirty="0" smtClean="0"/>
              <a:t> </a:t>
            </a:r>
            <a:r>
              <a:rPr lang="en-US" b="0" dirty="0" smtClean="0"/>
              <a:t>/ Fingerprinting</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	- Gather phone numbers from OSINT</a:t>
            </a:r>
            <a:endParaRPr lang="en-US" b="0" dirty="0" smtClean="0"/>
          </a:p>
          <a:p>
            <a:r>
              <a:rPr lang="en-US" b="0" dirty="0" smtClean="0"/>
              <a:t>	- Grab Phone Numbers from Web / Directories. Look for patterns</a:t>
            </a:r>
          </a:p>
          <a:p>
            <a:r>
              <a:rPr lang="en-US" b="0" dirty="0" smtClean="0"/>
              <a:t>	- Port Scans (Noisy, time consuming)</a:t>
            </a:r>
          </a:p>
          <a:p>
            <a:r>
              <a:rPr lang="en-US" b="0" dirty="0" smtClean="0"/>
              <a:t>	- </a:t>
            </a:r>
            <a:r>
              <a:rPr lang="en-US" b="0" dirty="0" err="1" smtClean="0"/>
              <a:t>Shodan</a:t>
            </a:r>
            <a:endParaRPr lang="en-US" b="0" dirty="0" smtClean="0"/>
          </a:p>
          <a:p>
            <a:r>
              <a:rPr lang="en-US" b="0" dirty="0" smtClean="0"/>
              <a:t>	- Use</a:t>
            </a:r>
            <a:r>
              <a:rPr lang="en-US" b="0" baseline="0" dirty="0" smtClean="0"/>
              <a:t> the Web</a:t>
            </a:r>
          </a:p>
          <a:p>
            <a:r>
              <a:rPr lang="en-US" b="0" baseline="0" dirty="0" smtClean="0"/>
              <a:t>	- </a:t>
            </a:r>
            <a:r>
              <a:rPr lang="en-US" b="0" baseline="0" dirty="0" err="1" smtClean="0"/>
              <a:t>Whois</a:t>
            </a:r>
            <a:r>
              <a:rPr lang="en-US" b="0" baseline="0" dirty="0" smtClean="0"/>
              <a:t> has information</a:t>
            </a:r>
          </a:p>
          <a:p>
            <a:r>
              <a:rPr lang="en-US" b="0" baseline="0" dirty="0" smtClean="0"/>
              <a:t>	- http://</a:t>
            </a:r>
            <a:r>
              <a:rPr lang="en-US" b="0" baseline="0" dirty="0" err="1" smtClean="0"/>
              <a:t>freecarrierlookup.com</a:t>
            </a:r>
            <a:r>
              <a:rPr lang="en-US" b="0" baseline="0" dirty="0" smtClean="0"/>
              <a:t>/</a:t>
            </a:r>
          </a:p>
          <a:p>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sz="1200" dirty="0" smtClean="0">
                <a:solidFill>
                  <a:schemeClr val="tx1"/>
                </a:solidFill>
              </a:rPr>
              <a:t>Ways to test externally via POTS.</a:t>
            </a:r>
          </a:p>
          <a:p>
            <a:r>
              <a:rPr lang="en-US" sz="1200" dirty="0" smtClean="0">
                <a:solidFill>
                  <a:schemeClr val="tx1"/>
                </a:solidFill>
              </a:rPr>
              <a:t>- Regular Phone. Sit and press buttons</a:t>
            </a:r>
          </a:p>
          <a:p>
            <a:r>
              <a:rPr lang="en-US" sz="1200" dirty="0" smtClean="0">
                <a:solidFill>
                  <a:schemeClr val="tx1"/>
                </a:solidFill>
              </a:rPr>
              <a:t>	- Modems and AT commands</a:t>
            </a:r>
          </a:p>
          <a:p>
            <a:r>
              <a:rPr lang="en-US" sz="1200" dirty="0" smtClean="0">
                <a:solidFill>
                  <a:schemeClr val="tx1"/>
                </a:solidFill>
              </a:rPr>
              <a:t>	- Soft Phones</a:t>
            </a:r>
          </a:p>
          <a:p>
            <a:r>
              <a:rPr lang="en-US" sz="1200" dirty="0" smtClean="0">
                <a:solidFill>
                  <a:schemeClr val="tx1"/>
                </a:solidFill>
              </a:rPr>
              <a:t>	 Automated / Scriptable Softphones</a:t>
            </a:r>
            <a:r>
              <a:rPr lang="en-US" sz="1200" baseline="0" dirty="0" smtClean="0">
                <a:solidFill>
                  <a:schemeClr val="tx1"/>
                </a:solidFill>
              </a:rPr>
              <a:t> or SIP clients.</a:t>
            </a:r>
            <a:endParaRPr lang="en-US" sz="1200" dirty="0" smtClean="0">
              <a:solidFill>
                <a:schemeClr val="tx1"/>
              </a:solidFill>
            </a:endParaRPr>
          </a:p>
          <a:p>
            <a:r>
              <a:rPr lang="en-US" sz="1200" dirty="0" smtClean="0">
                <a:solidFill>
                  <a:schemeClr val="tx1"/>
                </a:solidFill>
              </a:rPr>
              <a:t>	All Pretty tedious</a:t>
            </a:r>
          </a:p>
          <a:p>
            <a:r>
              <a:rPr lang="en-US" sz="1200" dirty="0" smtClean="0">
                <a:solidFill>
                  <a:schemeClr val="tx1"/>
                </a:solidFill>
              </a:rPr>
              <a:t>	Probably</a:t>
            </a:r>
            <a:r>
              <a:rPr lang="en-US" sz="1200" baseline="0" dirty="0" smtClean="0">
                <a:solidFill>
                  <a:schemeClr val="tx1"/>
                </a:solidFill>
              </a:rPr>
              <a:t> one for every language</a:t>
            </a:r>
            <a:endParaRPr lang="en-US" sz="1200" dirty="0" smtClean="0">
              <a:solidFill>
                <a:schemeClr val="tx1"/>
              </a:solidFill>
            </a:endParaRPr>
          </a:p>
          <a:p>
            <a:r>
              <a:rPr lang="en-US" sz="1200" dirty="0" smtClean="0">
                <a:solidFill>
                  <a:schemeClr val="tx1"/>
                </a:solidFill>
              </a:rPr>
              <a:t>Scriptable</a:t>
            </a:r>
            <a:r>
              <a:rPr lang="en-US" sz="1200" baseline="0" dirty="0" smtClean="0">
                <a:solidFill>
                  <a:schemeClr val="tx1"/>
                </a:solidFill>
              </a:rPr>
              <a:t> / Automatable </a:t>
            </a:r>
            <a:r>
              <a:rPr lang="en-US" sz="1200" baseline="0" dirty="0" err="1" smtClean="0">
                <a:solidFill>
                  <a:schemeClr val="tx1"/>
                </a:solidFill>
              </a:rPr>
              <a:t>SoftPhones</a:t>
            </a:r>
            <a:endParaRPr lang="en-US" sz="1200" dirty="0" smtClean="0">
              <a:solidFill>
                <a:schemeClr val="tx1"/>
              </a:solidFill>
            </a:endParaRPr>
          </a:p>
          <a:p>
            <a:r>
              <a:rPr lang="en-US" sz="1200" dirty="0" smtClean="0">
                <a:solidFill>
                  <a:schemeClr val="tx1"/>
                </a:solidFill>
              </a:rPr>
              <a:t>	- http://</a:t>
            </a:r>
            <a:r>
              <a:rPr lang="en-US" sz="1200" dirty="0" err="1" smtClean="0">
                <a:solidFill>
                  <a:schemeClr val="tx1"/>
                </a:solidFill>
              </a:rPr>
              <a:t>www.jssip.net</a:t>
            </a:r>
            <a:r>
              <a:rPr lang="en-US" sz="1200" dirty="0" smtClean="0">
                <a:solidFill>
                  <a:schemeClr val="tx1"/>
                </a:solidFill>
              </a:rPr>
              <a:t>/</a:t>
            </a:r>
          </a:p>
          <a:p>
            <a:r>
              <a:rPr lang="en-US" sz="1200" dirty="0" smtClean="0">
                <a:solidFill>
                  <a:schemeClr val="tx1"/>
                </a:solidFill>
              </a:rPr>
              <a:t>	-</a:t>
            </a:r>
            <a:r>
              <a:rPr lang="en-US" sz="1200" baseline="0" dirty="0" smtClean="0">
                <a:solidFill>
                  <a:schemeClr val="tx1"/>
                </a:solidFill>
              </a:rPr>
              <a:t> </a:t>
            </a:r>
            <a:r>
              <a:rPr lang="en-US" sz="1200" dirty="0" smtClean="0">
                <a:solidFill>
                  <a:schemeClr val="tx1"/>
                </a:solidFill>
              </a:rPr>
              <a:t>http://</a:t>
            </a:r>
            <a:r>
              <a:rPr lang="en-US" sz="1200" dirty="0" err="1" smtClean="0">
                <a:solidFill>
                  <a:schemeClr val="tx1"/>
                </a:solidFill>
              </a:rPr>
              <a:t>www.mjsip.org</a:t>
            </a:r>
            <a:r>
              <a:rPr lang="en-US" sz="1200" dirty="0" smtClean="0">
                <a:solidFill>
                  <a:schemeClr val="tx1"/>
                </a:solidFill>
              </a:rPr>
              <a:t>/</a:t>
            </a:r>
          </a:p>
          <a:p>
            <a:r>
              <a:rPr lang="en-US" sz="1200" dirty="0" smtClean="0">
                <a:solidFill>
                  <a:schemeClr val="tx1"/>
                </a:solidFill>
              </a:rPr>
              <a:t>	- https://</a:t>
            </a:r>
            <a:r>
              <a:rPr lang="en-US" sz="1200" dirty="0" err="1" smtClean="0">
                <a:solidFill>
                  <a:schemeClr val="tx1"/>
                </a:solidFill>
              </a:rPr>
              <a:t>github.com</a:t>
            </a:r>
            <a:r>
              <a:rPr lang="en-US" sz="1200" dirty="0" smtClean="0">
                <a:solidFill>
                  <a:schemeClr val="tx1"/>
                </a:solidFill>
              </a:rPr>
              <a:t>/</a:t>
            </a:r>
            <a:r>
              <a:rPr lang="en-US" sz="1200" dirty="0" err="1" smtClean="0">
                <a:solidFill>
                  <a:schemeClr val="tx1"/>
                </a:solidFill>
              </a:rPr>
              <a:t>usnistgov</a:t>
            </a:r>
            <a:r>
              <a:rPr lang="en-US" sz="1200" dirty="0" smtClean="0">
                <a:solidFill>
                  <a:schemeClr val="tx1"/>
                </a:solidFill>
              </a:rPr>
              <a:t>/</a:t>
            </a:r>
            <a:r>
              <a:rPr lang="en-US" sz="1200" dirty="0" err="1" smtClean="0">
                <a:solidFill>
                  <a:schemeClr val="tx1"/>
                </a:solidFill>
              </a:rPr>
              <a:t>jsip</a:t>
            </a:r>
            <a:endParaRPr lang="en-US" sz="1200" dirty="0" smtClean="0">
              <a:solidFill>
                <a:schemeClr val="tx1"/>
              </a:solidFill>
            </a:endParaRPr>
          </a:p>
          <a:p>
            <a:r>
              <a:rPr lang="en-US" b="0" dirty="0" smtClean="0"/>
              <a:t>	- </a:t>
            </a:r>
            <a:r>
              <a:rPr lang="en-US" b="0" dirty="0" err="1" smtClean="0"/>
              <a:t>Sipjs.com</a:t>
            </a:r>
            <a:endParaRPr lang="en-US" b="0" dirty="0" smtClean="0"/>
          </a:p>
          <a:p>
            <a:endParaRPr lang="en-US" b="0" dirty="0" smtClean="0"/>
          </a:p>
          <a:p>
            <a:r>
              <a:rPr lang="en-US" b="0" dirty="0" smtClean="0"/>
              <a:t>Or Use</a:t>
            </a:r>
            <a:r>
              <a:rPr lang="en-US" b="0" baseline="0" dirty="0" smtClean="0"/>
              <a:t> a PBX</a:t>
            </a: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Where we're here to talk about</a:t>
            </a:r>
          </a:p>
          <a:p>
            <a:r>
              <a:rPr lang="en-US" b="0" dirty="0" smtClean="0"/>
              <a:t>Phone Stuff</a:t>
            </a:r>
          </a:p>
          <a:p>
            <a:pPr marL="171450" indent="-171450">
              <a:buFontTx/>
              <a:buChar char="-"/>
            </a:pPr>
            <a:r>
              <a:rPr lang="en-US" b="0" dirty="0" smtClean="0"/>
              <a:t>More Specifically VoIP and </a:t>
            </a:r>
            <a:r>
              <a:rPr lang="en-US" b="0" baseline="0" dirty="0" smtClean="0"/>
              <a:t>modern phone systems</a:t>
            </a:r>
          </a:p>
          <a:p>
            <a:pPr marL="171450" indent="-171450">
              <a:buFontTx/>
              <a:buChar char="-"/>
            </a:pPr>
            <a:endParaRPr lang="en-US" b="0" dirty="0" smtClean="0"/>
          </a:p>
          <a:p>
            <a:pPr marL="0" indent="0">
              <a:buFontTx/>
              <a:buNone/>
            </a:pPr>
            <a:r>
              <a:rPr lang="en-US" b="0" dirty="0" smtClean="0"/>
              <a:t>Few Slides of History / Evolution (nothing too boring or intense) </a:t>
            </a:r>
            <a:r>
              <a:rPr lang="mr-IN" b="0" dirty="0" smtClean="0"/>
              <a:t>–</a:t>
            </a:r>
            <a:r>
              <a:rPr lang="en-US" b="0" dirty="0" smtClean="0"/>
              <a:t> I’m not</a:t>
            </a:r>
            <a:r>
              <a:rPr lang="en-US" b="0" baseline="0" dirty="0" smtClean="0"/>
              <a:t> going to bore you with this, just a bit of background 3 slides.</a:t>
            </a:r>
          </a:p>
          <a:p>
            <a:pPr marL="171450" indent="-171450">
              <a:buFontTx/>
              <a:buChar char="-"/>
            </a:pPr>
            <a:endParaRPr lang="en-US" b="0" dirty="0" smtClean="0"/>
          </a:p>
          <a:p>
            <a:pPr marL="171450" indent="-171450">
              <a:buFontTx/>
              <a:buChar char="-"/>
            </a:pPr>
            <a:r>
              <a:rPr lang="en-US" b="0" dirty="0" smtClean="0"/>
              <a:t>How to test</a:t>
            </a:r>
          </a:p>
          <a:p>
            <a:pPr marL="628650" lvl="1" indent="-171450">
              <a:buFontTx/>
              <a:buChar char="-"/>
            </a:pPr>
            <a:r>
              <a:rPr lang="en-US" b="0" dirty="0" smtClean="0"/>
              <a:t>Focusing on Externally testing</a:t>
            </a:r>
            <a:r>
              <a:rPr lang="en-US" b="0" baseline="0" dirty="0" smtClean="0"/>
              <a:t> </a:t>
            </a:r>
            <a:r>
              <a:rPr lang="mr-IN" b="0" baseline="0" dirty="0" smtClean="0"/>
              <a:t>–</a:t>
            </a:r>
            <a:r>
              <a:rPr lang="en-US" b="0" baseline="0" dirty="0" smtClean="0"/>
              <a:t> but there</a:t>
            </a:r>
            <a:r>
              <a:rPr lang="en-US" b="0" dirty="0" smtClean="0"/>
              <a:t> will be some overlap</a:t>
            </a:r>
          </a:p>
          <a:p>
            <a:pPr marL="171450" indent="-171450">
              <a:buFontTx/>
              <a:buChar char="-"/>
            </a:pPr>
            <a:endParaRPr lang="en-US" b="0" dirty="0" smtClean="0"/>
          </a:p>
          <a:p>
            <a:pPr marL="171450" indent="-171450">
              <a:buFontTx/>
              <a:buChar char="-"/>
            </a:pPr>
            <a:r>
              <a:rPr lang="en-US" b="0" dirty="0" smtClean="0"/>
              <a:t>Issue Types found within phone systems, and loosely</a:t>
            </a:r>
            <a:r>
              <a:rPr lang="en-US" b="0" baseline="0" dirty="0" smtClean="0"/>
              <a:t> mapped</a:t>
            </a:r>
          </a:p>
          <a:p>
            <a:pPr marL="0" indent="0">
              <a:buFontTx/>
              <a:buNone/>
            </a:pPr>
            <a:endParaRPr lang="en-US" b="0" dirty="0" smtClean="0"/>
          </a:p>
          <a:p>
            <a:pPr marL="171450" lvl="0" indent="-171450">
              <a:buFontTx/>
              <a:buChar char="-"/>
            </a:pPr>
            <a:r>
              <a:rPr lang="en-US" b="0" dirty="0" smtClean="0"/>
              <a:t>Some Fun Tricks</a:t>
            </a:r>
          </a:p>
          <a:p>
            <a:pPr marL="171450" lvl="0" indent="-171450">
              <a:buFontTx/>
              <a:buChar char="-"/>
            </a:pPr>
            <a:endParaRPr lang="en-US" b="0" dirty="0" smtClean="0"/>
          </a:p>
          <a:p>
            <a:pPr marL="171450" lvl="0" indent="-171450">
              <a:buFontTx/>
              <a:buChar char="-"/>
            </a:pPr>
            <a:r>
              <a:rPr lang="en-US" b="0" dirty="0" smtClean="0"/>
              <a:t>Slides are</a:t>
            </a:r>
            <a:r>
              <a:rPr lang="en-US" b="0" baseline="0" dirty="0" smtClean="0"/>
              <a:t> probably on </a:t>
            </a:r>
            <a:r>
              <a:rPr lang="en-US" b="0" baseline="0" dirty="0" err="1" smtClean="0"/>
              <a:t>github</a:t>
            </a:r>
            <a:r>
              <a:rPr lang="en-US" b="0" baseline="0" dirty="0" smtClean="0"/>
              <a:t> or </a:t>
            </a:r>
            <a:r>
              <a:rPr lang="en-US" b="0" baseline="0" dirty="0" err="1" smtClean="0"/>
              <a:t>slideshare</a:t>
            </a:r>
            <a:r>
              <a:rPr lang="en-US" b="0" baseline="0" dirty="0" smtClean="0"/>
              <a:t> or whatever.</a:t>
            </a:r>
          </a:p>
          <a:p>
            <a:pPr marL="0" lvl="0" indent="0">
              <a:buFontTx/>
              <a:buNone/>
            </a:pPr>
            <a:endParaRPr lang="en-US" b="0" baseline="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err="1" smtClean="0"/>
              <a:t>OrangePi</a:t>
            </a:r>
            <a:r>
              <a:rPr lang="en-US" b="0" dirty="0" smtClean="0"/>
              <a:t> - Any system would work</a:t>
            </a:r>
          </a:p>
          <a:p>
            <a:endParaRPr lang="en-US" b="0" dirty="0" smtClean="0"/>
          </a:p>
          <a:p>
            <a:r>
              <a:rPr lang="en-US" b="0" dirty="0" smtClean="0"/>
              <a:t>Why I used </a:t>
            </a:r>
            <a:r>
              <a:rPr lang="en-US" b="0" dirty="0" err="1" smtClean="0"/>
              <a:t>OrangePi</a:t>
            </a:r>
            <a:r>
              <a:rPr lang="en-US" b="0" dirty="0" smtClean="0"/>
              <a:t>.</a:t>
            </a:r>
          </a:p>
          <a:p>
            <a:endParaRPr lang="en-US" b="0" dirty="0" smtClean="0"/>
          </a:p>
          <a:p>
            <a:r>
              <a:rPr lang="en-US" b="0" dirty="0" smtClean="0"/>
              <a:t>Fast, have decent amount of ram</a:t>
            </a:r>
          </a:p>
          <a:p>
            <a:r>
              <a:rPr lang="en-US" sz="1200" b="1" dirty="0" smtClean="0">
                <a:solidFill>
                  <a:schemeClr val="tx1"/>
                </a:solidFill>
              </a:rPr>
              <a:t>Quad Core 1.6GHz</a:t>
            </a:r>
          </a:p>
          <a:p>
            <a:r>
              <a:rPr lang="en-US" sz="1200" b="1" dirty="0" smtClean="0">
                <a:solidFill>
                  <a:schemeClr val="tx1"/>
                </a:solidFill>
              </a:rPr>
              <a:t>2GB Ram</a:t>
            </a:r>
          </a:p>
          <a:p>
            <a:r>
              <a:rPr lang="en-US" sz="1200" b="1" dirty="0" smtClean="0">
                <a:solidFill>
                  <a:schemeClr val="tx1"/>
                </a:solidFill>
              </a:rPr>
              <a:t>16GB Onboard Flash</a:t>
            </a:r>
          </a:p>
          <a:p>
            <a:r>
              <a:rPr lang="en-US" sz="1200" b="1" dirty="0" smtClean="0">
                <a:solidFill>
                  <a:schemeClr val="tx1"/>
                </a:solidFill>
              </a:rPr>
              <a:t>Gigabit Ethernet</a:t>
            </a:r>
          </a:p>
          <a:p>
            <a:r>
              <a:rPr lang="en-US" sz="1200" b="1" dirty="0" err="1" smtClean="0">
                <a:solidFill>
                  <a:schemeClr val="tx1"/>
                </a:solidFill>
              </a:rPr>
              <a:t>Wifi</a:t>
            </a:r>
            <a:endParaRPr lang="en-US" b="0" dirty="0" smtClean="0"/>
          </a:p>
          <a:p>
            <a:r>
              <a:rPr lang="en-US" b="0" dirty="0" smtClean="0"/>
              <a:t>separate </a:t>
            </a:r>
            <a:r>
              <a:rPr lang="en-US" b="0" dirty="0" err="1" smtClean="0"/>
              <a:t>usb</a:t>
            </a:r>
            <a:r>
              <a:rPr lang="en-US" b="0" dirty="0" smtClean="0"/>
              <a:t>/eth, IR,</a:t>
            </a:r>
            <a:r>
              <a:rPr lang="en-US" b="0" baseline="0" dirty="0" smtClean="0"/>
              <a:t> onboard </a:t>
            </a:r>
            <a:r>
              <a:rPr lang="en-US" b="0" baseline="0" dirty="0" err="1" smtClean="0"/>
              <a:t>mic</a:t>
            </a:r>
            <a:endParaRPr lang="en-US" b="0" dirty="0" smtClean="0"/>
          </a:p>
          <a:p>
            <a:endParaRPr lang="en-US" b="0" dirty="0" smtClean="0"/>
          </a:p>
          <a:p>
            <a:pPr marL="171450" indent="-171450">
              <a:buFontTx/>
              <a:buChar char="-"/>
            </a:pPr>
            <a:r>
              <a:rPr lang="en-US" b="0" dirty="0" smtClean="0"/>
              <a:t>Fairly Portable </a:t>
            </a:r>
          </a:p>
          <a:p>
            <a:pPr marL="628650" lvl="1" indent="-171450">
              <a:buFontTx/>
              <a:buChar char="-"/>
            </a:pPr>
            <a:r>
              <a:rPr lang="en-US" b="0" dirty="0" smtClean="0"/>
              <a:t>Put in a Box</a:t>
            </a:r>
          </a:p>
          <a:p>
            <a:pPr marL="628650" lvl="1" indent="-171450">
              <a:buFontTx/>
              <a:buChar char="-"/>
            </a:pPr>
            <a:r>
              <a:rPr lang="en-US" b="0" dirty="0" smtClean="0"/>
              <a:t>Take it with you</a:t>
            </a:r>
          </a:p>
          <a:p>
            <a:pPr marL="628650" lvl="1" indent="-171450">
              <a:buFontTx/>
              <a:buChar char="-"/>
            </a:pPr>
            <a:r>
              <a:rPr lang="en-US" b="0" dirty="0" smtClean="0"/>
              <a:t>doesn't need much to run a demo</a:t>
            </a:r>
          </a:p>
          <a:p>
            <a:pPr marL="628650" lvl="1" indent="-171450">
              <a:buFontTx/>
              <a:buChar char="-"/>
            </a:pPr>
            <a:r>
              <a:rPr lang="en-US" b="0" dirty="0" smtClean="0"/>
              <a:t>Same</a:t>
            </a:r>
            <a:r>
              <a:rPr lang="en-US" b="0" baseline="0" dirty="0" smtClean="0"/>
              <a:t> reason presentations have pictures - </a:t>
            </a:r>
            <a:r>
              <a:rPr lang="en-US" b="0" dirty="0" smtClean="0"/>
              <a:t>people like to look at things</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dirty="0" smtClean="0"/>
              <a:t>We’ll get into this more a bit later.</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Who can name the OWASP top 10 (DRINK)</a:t>
            </a:r>
          </a:p>
          <a:p>
            <a:pPr marL="171450" indent="-171450">
              <a:buFontTx/>
              <a:buChar char="-"/>
            </a:pPr>
            <a:endParaRPr lang="en-US" b="0" dirty="0" smtClean="0"/>
          </a:p>
          <a:p>
            <a:pPr marL="171450" indent="-171450">
              <a:buFontTx/>
              <a:buChar char="-"/>
            </a:pPr>
            <a:r>
              <a:rPr lang="en-US" b="0" dirty="0" smtClean="0"/>
              <a:t>If</a:t>
            </a:r>
            <a:r>
              <a:rPr lang="en-US" b="0" baseline="0" dirty="0" smtClean="0"/>
              <a:t> someone asks what year (Free Drink too)</a:t>
            </a:r>
          </a:p>
          <a:p>
            <a:pPr marL="171450" indent="-171450">
              <a:buFontTx/>
              <a:buChar char="-"/>
            </a:pPr>
            <a:endParaRPr lang="en-US" b="0" baseline="0" dirty="0" smtClean="0"/>
          </a:p>
          <a:p>
            <a:pPr marL="171450" indent="-171450">
              <a:buFontTx/>
              <a:buChar char="-"/>
            </a:pPr>
            <a:r>
              <a:rPr lang="en-US" b="0" dirty="0" smtClean="0"/>
              <a:t>Types of Issues (2013)</a:t>
            </a:r>
          </a:p>
          <a:p>
            <a:pPr marL="628650" lvl="1" indent="-171450">
              <a:buFontTx/>
              <a:buChar char="-"/>
            </a:pPr>
            <a:r>
              <a:rPr lang="en-US" b="0" dirty="0" smtClean="0"/>
              <a:t>A1: Injection</a:t>
            </a:r>
          </a:p>
          <a:p>
            <a:pPr marL="628650" lvl="1" indent="-171450">
              <a:buFontTx/>
              <a:buChar char="-"/>
            </a:pPr>
            <a:r>
              <a:rPr lang="en-US" b="0" dirty="0" smtClean="0"/>
              <a:t>A2: Broken Authentication and Session Management</a:t>
            </a:r>
          </a:p>
          <a:p>
            <a:pPr marL="628650" lvl="1" indent="-171450">
              <a:buFontTx/>
              <a:buChar char="-"/>
            </a:pPr>
            <a:r>
              <a:rPr lang="en-US" b="0" dirty="0" smtClean="0"/>
              <a:t>A3: Cross-site Scripting</a:t>
            </a:r>
          </a:p>
          <a:p>
            <a:pPr marL="628650" lvl="1" indent="-171450">
              <a:buFontTx/>
              <a:buChar char="-"/>
            </a:pPr>
            <a:r>
              <a:rPr lang="en-US" b="0" dirty="0" smtClean="0"/>
              <a:t>A4: Insecure Direct Object References</a:t>
            </a:r>
          </a:p>
          <a:p>
            <a:pPr marL="628650" lvl="1" indent="-171450">
              <a:buFontTx/>
              <a:buChar char="-"/>
            </a:pPr>
            <a:r>
              <a:rPr lang="en-US" b="0" dirty="0" smtClean="0"/>
              <a:t>A5: Security Misconfiguration</a:t>
            </a:r>
          </a:p>
          <a:p>
            <a:pPr marL="628650" lvl="1" indent="-171450">
              <a:buFontTx/>
              <a:buChar char="-"/>
            </a:pPr>
            <a:r>
              <a:rPr lang="en-US" b="0" dirty="0" smtClean="0"/>
              <a:t>A6: Sensitive Data Exposure</a:t>
            </a:r>
          </a:p>
          <a:p>
            <a:pPr marL="628650" lvl="1" indent="-171450">
              <a:buFontTx/>
              <a:buChar char="-"/>
            </a:pPr>
            <a:r>
              <a:rPr lang="en-US" b="0" dirty="0" smtClean="0"/>
              <a:t>A7: Missing Function Level Access Control</a:t>
            </a:r>
          </a:p>
          <a:p>
            <a:pPr marL="628650" lvl="1" indent="-171450">
              <a:buFontTx/>
              <a:buChar char="-"/>
            </a:pPr>
            <a:r>
              <a:rPr lang="en-US" b="0" dirty="0" smtClean="0"/>
              <a:t>A8: Cross-Site Request Forgery (CSRF)</a:t>
            </a:r>
          </a:p>
          <a:p>
            <a:pPr marL="628650" lvl="1" indent="-171450">
              <a:buFontTx/>
              <a:buChar char="-"/>
            </a:pPr>
            <a:r>
              <a:rPr lang="en-US" b="0" dirty="0" smtClean="0"/>
              <a:t>A9: Using Components with Known Vulnerabilities</a:t>
            </a:r>
          </a:p>
          <a:p>
            <a:pPr marL="628650" lvl="1" indent="-171450">
              <a:buFontTx/>
              <a:buChar char="-"/>
            </a:pPr>
            <a:r>
              <a:rPr lang="en-US" b="0" dirty="0" smtClean="0"/>
              <a:t>A10: </a:t>
            </a:r>
            <a:r>
              <a:rPr lang="en-US" b="0" dirty="0" err="1" smtClean="0"/>
              <a:t>Unvalidated</a:t>
            </a:r>
            <a:r>
              <a:rPr lang="en-US" b="0" dirty="0" smtClean="0"/>
              <a:t> Redirects and Forwards</a:t>
            </a:r>
          </a:p>
          <a:p>
            <a:pPr marL="171450" indent="-171450">
              <a:buFontTx/>
              <a:buChar char="-"/>
            </a:pP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dirty="0" smtClean="0"/>
              <a:t>2017: </a:t>
            </a:r>
          </a:p>
          <a:p>
            <a:r>
              <a:rPr lang="en-US" sz="1200" kern="1200" dirty="0" smtClean="0">
                <a:solidFill>
                  <a:schemeClr val="tx1"/>
                </a:solidFill>
                <a:latin typeface="+mn-lt"/>
                <a:ea typeface="+mn-ea"/>
                <a:cs typeface="+mn-cs"/>
              </a:rPr>
              <a:t>A1 Injection</a:t>
            </a:r>
          </a:p>
          <a:p>
            <a:r>
              <a:rPr lang="en-US" sz="1200" kern="1200" dirty="0" smtClean="0">
                <a:solidFill>
                  <a:schemeClr val="tx1"/>
                </a:solidFill>
                <a:latin typeface="+mn-lt"/>
                <a:ea typeface="+mn-ea"/>
                <a:cs typeface="+mn-cs"/>
              </a:rPr>
              <a:t>A2 Broken Authentication and Session Management</a:t>
            </a:r>
          </a:p>
          <a:p>
            <a:r>
              <a:rPr lang="en-US" sz="1200" kern="1200" dirty="0" smtClean="0">
                <a:solidFill>
                  <a:schemeClr val="tx1"/>
                </a:solidFill>
                <a:latin typeface="+mn-lt"/>
                <a:ea typeface="+mn-ea"/>
                <a:cs typeface="+mn-cs"/>
              </a:rPr>
              <a:t>A3 Cross-Site Scripting (XSS)</a:t>
            </a:r>
          </a:p>
          <a:p>
            <a:r>
              <a:rPr lang="en-US" sz="1200" kern="1200" dirty="0" smtClean="0">
                <a:solidFill>
                  <a:schemeClr val="tx1"/>
                </a:solidFill>
                <a:latin typeface="+mn-lt"/>
                <a:ea typeface="+mn-ea"/>
                <a:cs typeface="+mn-cs"/>
              </a:rPr>
              <a:t>A4 Broken Access Control (As it was in 2004)</a:t>
            </a:r>
          </a:p>
          <a:p>
            <a:r>
              <a:rPr lang="en-US" sz="1200" kern="1200" dirty="0" smtClean="0">
                <a:solidFill>
                  <a:schemeClr val="tx1"/>
                </a:solidFill>
                <a:latin typeface="+mn-lt"/>
                <a:ea typeface="+mn-ea"/>
                <a:cs typeface="+mn-cs"/>
              </a:rPr>
              <a:t>A5 Security Misconfiguration</a:t>
            </a:r>
          </a:p>
          <a:p>
            <a:r>
              <a:rPr lang="en-US" sz="1200" kern="1200" dirty="0" smtClean="0">
                <a:solidFill>
                  <a:schemeClr val="tx1"/>
                </a:solidFill>
                <a:latin typeface="+mn-lt"/>
                <a:ea typeface="+mn-ea"/>
                <a:cs typeface="+mn-cs"/>
              </a:rPr>
              <a:t>A6 Sensitive Data Exposure</a:t>
            </a:r>
          </a:p>
          <a:p>
            <a:r>
              <a:rPr lang="en-US" sz="1200" kern="1200" dirty="0" smtClean="0">
                <a:solidFill>
                  <a:schemeClr val="tx1"/>
                </a:solidFill>
                <a:latin typeface="+mn-lt"/>
                <a:ea typeface="+mn-ea"/>
                <a:cs typeface="+mn-cs"/>
              </a:rPr>
              <a:t>A7 Insufficient Attack Protection (NEW)</a:t>
            </a:r>
          </a:p>
          <a:p>
            <a:r>
              <a:rPr lang="en-US" sz="1200" kern="1200" dirty="0" smtClean="0">
                <a:solidFill>
                  <a:schemeClr val="tx1"/>
                </a:solidFill>
                <a:latin typeface="+mn-lt"/>
                <a:ea typeface="+mn-ea"/>
                <a:cs typeface="+mn-cs"/>
              </a:rPr>
              <a:t>A8 Cross-Site Request Forgery (CSRF)</a:t>
            </a:r>
          </a:p>
          <a:p>
            <a:r>
              <a:rPr lang="en-US" sz="1200" kern="1200" dirty="0" smtClean="0">
                <a:solidFill>
                  <a:schemeClr val="tx1"/>
                </a:solidFill>
                <a:latin typeface="+mn-lt"/>
                <a:ea typeface="+mn-ea"/>
                <a:cs typeface="+mn-cs"/>
              </a:rPr>
              <a:t>A9 Using Components with Known Vulnerabilities</a:t>
            </a:r>
          </a:p>
          <a:p>
            <a:r>
              <a:rPr lang="en-US" sz="1200" kern="1200" dirty="0" smtClean="0">
                <a:solidFill>
                  <a:schemeClr val="tx1"/>
                </a:solidFill>
                <a:latin typeface="+mn-lt"/>
                <a:ea typeface="+mn-ea"/>
                <a:cs typeface="+mn-cs"/>
              </a:rPr>
              <a:t>A10 </a:t>
            </a:r>
            <a:r>
              <a:rPr lang="en-US" sz="1200" kern="1200" dirty="0" err="1" smtClean="0">
                <a:solidFill>
                  <a:schemeClr val="tx1"/>
                </a:solidFill>
                <a:latin typeface="+mn-lt"/>
                <a:ea typeface="+mn-ea"/>
                <a:cs typeface="+mn-cs"/>
              </a:rPr>
              <a:t>Underprotected</a:t>
            </a:r>
            <a:r>
              <a:rPr lang="en-US" sz="1200" kern="1200" dirty="0" smtClean="0">
                <a:solidFill>
                  <a:schemeClr val="tx1"/>
                </a:solidFill>
                <a:latin typeface="+mn-lt"/>
                <a:ea typeface="+mn-ea"/>
                <a:cs typeface="+mn-cs"/>
              </a:rPr>
              <a:t> APIs (NEW)</a:t>
            </a:r>
          </a:p>
          <a:p>
            <a:pPr marL="0" indent="0">
              <a:buFontTx/>
              <a:buNone/>
            </a:pP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Types of Issues (2013)</a:t>
            </a:r>
          </a:p>
          <a:p>
            <a:pPr marL="628650" lvl="1" indent="-171450">
              <a:buFontTx/>
              <a:buChar char="-"/>
            </a:pPr>
            <a:r>
              <a:rPr lang="en-US" b="0" dirty="0" smtClean="0"/>
              <a:t>A1: Injection</a:t>
            </a:r>
          </a:p>
          <a:p>
            <a:pPr marL="628650" lvl="1" indent="-171450">
              <a:buFontTx/>
              <a:buChar char="-"/>
            </a:pPr>
            <a:r>
              <a:rPr lang="en-US" b="0" dirty="0" smtClean="0"/>
              <a:t>A2: Broken Authentication and Session Management</a:t>
            </a:r>
          </a:p>
          <a:p>
            <a:pPr marL="628650" lvl="1" indent="-171450">
              <a:buFontTx/>
              <a:buChar char="-"/>
            </a:pPr>
            <a:r>
              <a:rPr lang="en-US" b="0" dirty="0" smtClean="0"/>
              <a:t>A3: Cross-site Scripting</a:t>
            </a:r>
          </a:p>
          <a:p>
            <a:pPr marL="628650" lvl="1" indent="-171450">
              <a:buFontTx/>
              <a:buChar char="-"/>
            </a:pPr>
            <a:r>
              <a:rPr lang="en-US" b="0" dirty="0" smtClean="0"/>
              <a:t>A4: Insecure Direct Object References</a:t>
            </a:r>
          </a:p>
          <a:p>
            <a:pPr marL="628650" lvl="1" indent="-171450">
              <a:buFontTx/>
              <a:buChar char="-"/>
            </a:pPr>
            <a:r>
              <a:rPr lang="en-US" b="0" dirty="0" smtClean="0"/>
              <a:t>A5: Security Misconfiguration</a:t>
            </a:r>
          </a:p>
          <a:p>
            <a:pPr marL="628650" lvl="1" indent="-171450">
              <a:buFontTx/>
              <a:buChar char="-"/>
            </a:pPr>
            <a:r>
              <a:rPr lang="en-US" b="0" dirty="0" smtClean="0"/>
              <a:t>A6: Sensitive Data Exposure</a:t>
            </a:r>
          </a:p>
          <a:p>
            <a:pPr marL="628650" lvl="1" indent="-171450">
              <a:buFontTx/>
              <a:buChar char="-"/>
            </a:pPr>
            <a:r>
              <a:rPr lang="en-US" b="0" dirty="0" smtClean="0"/>
              <a:t>A7: Missing Function Level Access Control</a:t>
            </a:r>
          </a:p>
          <a:p>
            <a:pPr marL="628650" lvl="1" indent="-171450">
              <a:buFontTx/>
              <a:buChar char="-"/>
            </a:pPr>
            <a:r>
              <a:rPr lang="en-US" b="0" dirty="0" smtClean="0"/>
              <a:t>A8: Cross-Site Request Forgery (CSRF)</a:t>
            </a:r>
          </a:p>
          <a:p>
            <a:pPr marL="628650" lvl="1" indent="-171450">
              <a:buFontTx/>
              <a:buChar char="-"/>
            </a:pPr>
            <a:r>
              <a:rPr lang="en-US" b="0" dirty="0" smtClean="0"/>
              <a:t>A9: Using Components with Known Vulnerabilities</a:t>
            </a:r>
          </a:p>
          <a:p>
            <a:pPr marL="628650" lvl="1" indent="-171450">
              <a:buFontTx/>
              <a:buChar char="-"/>
            </a:pPr>
            <a:r>
              <a:rPr lang="en-US" b="0" dirty="0" smtClean="0"/>
              <a:t>A10: </a:t>
            </a:r>
            <a:r>
              <a:rPr lang="en-US" b="0" dirty="0" err="1" smtClean="0"/>
              <a:t>Unvalidated</a:t>
            </a:r>
            <a:r>
              <a:rPr lang="en-US" b="0" dirty="0" smtClean="0"/>
              <a:t> Redirects and Forwards</a:t>
            </a:r>
          </a:p>
          <a:p>
            <a:pPr marL="171450" indent="-171450">
              <a:buFontTx/>
              <a:buChar char="-"/>
            </a:pPr>
            <a:r>
              <a:rPr lang="en-US" b="0" dirty="0" smtClean="0"/>
              <a:t>BONUS: Insufficient Anti-automation</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dirty="0" smtClean="0"/>
              <a:t>Mostly if</a:t>
            </a:r>
            <a:r>
              <a:rPr lang="en-US" b="0" baseline="0" dirty="0" smtClean="0"/>
              <a:t> not all on the application layer.</a:t>
            </a:r>
          </a:p>
          <a:p>
            <a:pPr marL="0" indent="0">
              <a:buFontTx/>
              <a:buNone/>
            </a:pPr>
            <a:endParaRPr lang="en-US" b="0" dirty="0" smtClean="0"/>
          </a:p>
          <a:p>
            <a:pPr marL="0" indent="0">
              <a:buFontTx/>
              <a:buNone/>
            </a:pPr>
            <a:r>
              <a:rPr lang="en-US" b="0" dirty="0" smtClean="0"/>
              <a:t>Causes : Web, Voice, SIP, DTMF</a:t>
            </a:r>
          </a:p>
          <a:p>
            <a:pPr marL="0" indent="0">
              <a:buFontTx/>
              <a:buNone/>
            </a:pPr>
            <a:r>
              <a:rPr lang="en-US" b="0" dirty="0" smtClean="0"/>
              <a:t>Result : XSS, Buffer Overflows, Log Contamination</a:t>
            </a:r>
          </a:p>
          <a:p>
            <a:pPr marL="0" indent="0">
              <a:buFontTx/>
              <a:buNone/>
            </a:pPr>
            <a:r>
              <a:rPr lang="en-US" b="0" dirty="0" smtClean="0"/>
              <a:t>Demo Latest Buffer overflow (no exploit, just crash)</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000000"/>
                </a:solidFill>
              </a:rPr>
              <a:t>Externally Testing, if</a:t>
            </a:r>
            <a:r>
              <a:rPr lang="en-US" sz="1200" baseline="0" dirty="0" smtClean="0">
                <a:solidFill>
                  <a:srgbClr val="000000"/>
                </a:solidFill>
              </a:rPr>
              <a:t> SIP is open, and controls aren’t in place, people can guess users / passwords.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solidFill>
                  <a:srgbClr val="000000"/>
                </a:solidFill>
              </a:rPr>
              <a:t>We’ve seen it before.</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baseline="0" dirty="0" smtClean="0">
              <a:solidFill>
                <a:srgbClr val="000000"/>
              </a:solidFill>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solidFill>
                  <a:srgbClr val="000000"/>
                </a:solidFill>
              </a:rPr>
              <a:t>Lack of SSL/TLS (Externally testing) going to be difficult, but if you can put yourself in the middle on an internal test, or sniff </a:t>
            </a:r>
            <a:r>
              <a:rPr lang="mr-IN" sz="1200" baseline="0" dirty="0" smtClean="0">
                <a:solidFill>
                  <a:srgbClr val="000000"/>
                </a:solidFill>
              </a:rPr>
              <a:t>–</a:t>
            </a:r>
            <a:r>
              <a:rPr lang="en-US" sz="1200" baseline="0" dirty="0" smtClean="0">
                <a:solidFill>
                  <a:srgbClr val="000000"/>
                </a:solidFill>
              </a:rPr>
              <a:t> break into other tools (logs) there might be some interesting credentials found.</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dirty="0" smtClean="0">
              <a:solidFill>
                <a:srgbClr val="000000"/>
              </a:solidFill>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000000"/>
                </a:solidFill>
              </a:rPr>
              <a:t>Authorization technically falls into this - more on that later.</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dirty="0" smtClean="0">
              <a:solidFill>
                <a:srgbClr val="000000"/>
              </a:solidFill>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000000"/>
                </a:solidFill>
              </a:rPr>
              <a:t>TLS was</a:t>
            </a:r>
            <a:r>
              <a:rPr lang="en-US" sz="1200" baseline="0" dirty="0" smtClean="0">
                <a:solidFill>
                  <a:srgbClr val="000000"/>
                </a:solidFill>
              </a:rPr>
              <a:t> added in asterisk 1.6</a:t>
            </a:r>
            <a:endParaRPr lang="en-US" sz="1200" dirty="0" smtClean="0">
              <a:solidFill>
                <a:srgbClr val="000000"/>
              </a:solidFill>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sz="1200" dirty="0" smtClean="0">
              <a:solidFill>
                <a:srgbClr val="000000"/>
              </a:solidFill>
            </a:endParaRP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dirty="0" smtClean="0"/>
              <a:t>Believe it or not</a:t>
            </a:r>
          </a:p>
          <a:p>
            <a:pPr marL="0" indent="0">
              <a:buFontTx/>
              <a:buNone/>
            </a:pPr>
            <a:r>
              <a:rPr lang="en-US" b="0" dirty="0" smtClean="0"/>
              <a:t>Have done</a:t>
            </a:r>
            <a:r>
              <a:rPr lang="en-US" b="0" baseline="0" dirty="0" smtClean="0"/>
              <a:t> a </a:t>
            </a:r>
            <a:r>
              <a:rPr lang="en-US" b="0" dirty="0" smtClean="0"/>
              <a:t>demo before, everyone knows what XSS</a:t>
            </a:r>
            <a:r>
              <a:rPr lang="en-US" b="0" baseline="0" dirty="0" smtClean="0"/>
              <a:t> is.</a:t>
            </a:r>
          </a:p>
          <a:p>
            <a:pPr marL="0" indent="0">
              <a:buFontTx/>
              <a:buNone/>
            </a:pPr>
            <a:endParaRPr lang="en-US" b="0" baseline="0" dirty="0" smtClean="0"/>
          </a:p>
          <a:p>
            <a:pPr marL="0" indent="0">
              <a:buFontTx/>
              <a:buNone/>
            </a:pPr>
            <a:r>
              <a:rPr lang="en-US" b="0" baseline="0" dirty="0" smtClean="0"/>
              <a:t>This could be interesting with some payloads with frameworks like </a:t>
            </a:r>
            <a:r>
              <a:rPr lang="en-US" b="0" baseline="0" dirty="0" err="1" smtClean="0"/>
              <a:t>SipJS</a:t>
            </a:r>
            <a:r>
              <a:rPr lang="en-US" b="0" baseline="0" dirty="0" smtClean="0"/>
              <a:t>. It’s also something I want to work on in the future.</a:t>
            </a: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Hardest</a:t>
            </a:r>
            <a:r>
              <a:rPr lang="en-US" b="0" baseline="0" dirty="0" smtClean="0"/>
              <a:t> for me to come up with something for</a:t>
            </a:r>
          </a:p>
          <a:p>
            <a:pPr marL="171450" indent="-171450">
              <a:buFontTx/>
              <a:buChar char="-"/>
            </a:pPr>
            <a:r>
              <a:rPr lang="en-US" b="0" baseline="0" dirty="0" smtClean="0"/>
              <a:t>Man, these slides are a big disappointment so far right?</a:t>
            </a: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Don’t have an example,</a:t>
            </a:r>
            <a:r>
              <a:rPr lang="en-US" b="0" baseline="0" dirty="0" smtClean="0"/>
              <a:t> but user dials in, call gets answered or prompted, then the user enters another phone number that gets externally routed.</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Don’t have an example,</a:t>
            </a:r>
            <a:r>
              <a:rPr lang="en-US" b="0" baseline="0" dirty="0" smtClean="0"/>
              <a:t> but user dials in, call gets answered or prompted, then the user enters another phone number that gets externally routed.</a:t>
            </a:r>
          </a:p>
          <a:p>
            <a:pPr marL="171450" indent="-171450">
              <a:buFontTx/>
              <a:buChar char="-"/>
            </a:pPr>
            <a:endParaRPr lang="en-US" b="0" baseline="0" dirty="0" smtClean="0"/>
          </a:p>
          <a:p>
            <a:pPr marL="171450" indent="-171450">
              <a:buFontTx/>
              <a:buChar char="-"/>
            </a:pPr>
            <a:r>
              <a:rPr lang="en-US" b="0" baseline="0" dirty="0" smtClean="0"/>
              <a:t>What is A5? Misconfiguration </a:t>
            </a:r>
            <a:r>
              <a:rPr lang="en-US" b="0" baseline="0" smtClean="0"/>
              <a:t>(Drink)</a:t>
            </a: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This</a:t>
            </a:r>
            <a:r>
              <a:rPr lang="en-US" b="0" baseline="0" dirty="0" smtClean="0"/>
              <a:t> is the part where I get to talk about myself.</a:t>
            </a:r>
            <a:endParaRPr lang="en-US" b="0" dirty="0" smtClean="0"/>
          </a:p>
          <a:p>
            <a:endParaRPr lang="en-US" b="0" dirty="0" smtClean="0"/>
          </a:p>
          <a:p>
            <a:r>
              <a:rPr lang="en-US" b="0" dirty="0" smtClean="0"/>
              <a:t>I work on an offensive sec team, means get to learn</a:t>
            </a:r>
            <a:r>
              <a:rPr lang="en-US" b="0" baseline="0" dirty="0" smtClean="0"/>
              <a:t> a lot and break things.</a:t>
            </a:r>
            <a:endParaRPr lang="en-US" b="0" dirty="0" smtClean="0"/>
          </a:p>
          <a:p>
            <a:endParaRPr lang="en-US" b="0" dirty="0" smtClean="0"/>
          </a:p>
          <a:p>
            <a:r>
              <a:rPr lang="en-US" b="0" dirty="0" smtClean="0"/>
              <a:t>For fun, I generally like to bike,</a:t>
            </a:r>
            <a:r>
              <a:rPr lang="en-US" b="0" baseline="0" dirty="0" smtClean="0"/>
              <a:t> more in the mountains because tree’s don’t try to kill you.</a:t>
            </a:r>
            <a:endParaRPr lang="en-US" b="0" dirty="0" smtClean="0"/>
          </a:p>
          <a:p>
            <a:endParaRPr lang="en-US" b="0" dirty="0" smtClean="0"/>
          </a:p>
          <a:p>
            <a:r>
              <a:rPr lang="en-US" b="0" dirty="0" smtClean="0"/>
              <a:t>Some other presentations have done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err="1" smtClean="0"/>
              <a:t>Wardriving</a:t>
            </a:r>
            <a:r>
              <a:rPr lang="en-US" b="0" dirty="0" smtClean="0"/>
              <a:t> 2005</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Hacking with the iPhone 2007?</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err="1" smtClean="0"/>
              <a:t>DevOps</a:t>
            </a:r>
            <a:r>
              <a:rPr lang="en-US" b="0" dirty="0" smtClean="0"/>
              <a:t>. 2009?</a:t>
            </a:r>
          </a:p>
          <a:p>
            <a:endParaRPr lang="en-US" b="0" dirty="0" smtClean="0"/>
          </a:p>
          <a:p>
            <a:r>
              <a:rPr lang="en-US" b="0" dirty="0" smtClean="0"/>
              <a:t>Phony Business - </a:t>
            </a:r>
            <a:r>
              <a:rPr lang="en-US" b="0" dirty="0" err="1" smtClean="0"/>
              <a:t>CarolinaCon</a:t>
            </a:r>
            <a:r>
              <a:rPr lang="en-US" b="0" dirty="0" smtClean="0"/>
              <a:t> 11 (2015)</a:t>
            </a:r>
          </a:p>
          <a:p>
            <a:r>
              <a:rPr lang="en-US" b="0" dirty="0" smtClean="0"/>
              <a:t>Sorry Wrong Number - </a:t>
            </a:r>
            <a:r>
              <a:rPr lang="en-US" b="0" dirty="0" err="1" smtClean="0"/>
              <a:t>Defcon</a:t>
            </a:r>
            <a:r>
              <a:rPr lang="en-US" b="0" dirty="0" smtClean="0"/>
              <a:t> 23 (2015)</a:t>
            </a:r>
          </a:p>
          <a:p>
            <a:r>
              <a:rPr lang="en-US" b="0" dirty="0" smtClean="0"/>
              <a:t>The Phony Pony - </a:t>
            </a:r>
            <a:r>
              <a:rPr lang="en-US" b="0" dirty="0" err="1" smtClean="0"/>
              <a:t>DerbyCon</a:t>
            </a:r>
            <a:r>
              <a:rPr lang="en-US" b="0" dirty="0" smtClean="0"/>
              <a:t> 5.0 (2015)</a:t>
            </a:r>
          </a:p>
          <a:p>
            <a:r>
              <a:rPr lang="en-US" b="0" dirty="0" err="1" smtClean="0"/>
              <a:t>Gettin</a:t>
            </a:r>
            <a:r>
              <a:rPr lang="en-US" b="0" dirty="0" smtClean="0"/>
              <a:t>' </a:t>
            </a:r>
            <a:r>
              <a:rPr lang="en-US" b="0" dirty="0" err="1" smtClean="0"/>
              <a:t>Vishy</a:t>
            </a:r>
            <a:r>
              <a:rPr lang="en-US" b="0" dirty="0" smtClean="0"/>
              <a:t> with it - </a:t>
            </a:r>
            <a:r>
              <a:rPr lang="en-US" b="0" dirty="0" err="1" smtClean="0"/>
              <a:t>CarolinaCon</a:t>
            </a:r>
            <a:r>
              <a:rPr lang="en-US" b="0" dirty="0" smtClean="0"/>
              <a:t> 12 (2016)</a:t>
            </a:r>
          </a:p>
          <a:p>
            <a:endParaRPr lang="en-US" b="0" dirty="0" smtClean="0"/>
          </a:p>
          <a:p>
            <a:endParaRPr lang="en-US" b="0" dirty="0" smtClean="0"/>
          </a:p>
          <a:p>
            <a:r>
              <a:rPr lang="en-US" b="0" dirty="0" smtClean="0"/>
              <a:t>http://</a:t>
            </a:r>
            <a:r>
              <a:rPr lang="en-US" b="0" dirty="0" err="1" smtClean="0"/>
              <a:t>www.kingcounty.gov</a:t>
            </a:r>
            <a:r>
              <a:rPr lang="en-US" b="0" dirty="0" smtClean="0"/>
              <a:t>/help/editorial-style-guide/listings/</a:t>
            </a:r>
            <a:r>
              <a:rPr lang="en-US" b="0" dirty="0" err="1" smtClean="0"/>
              <a:t>a.aspx</a:t>
            </a:r>
            <a:endParaRPr lang="en-US" b="0" dirty="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dirty="0" smtClean="0"/>
              <a:t>Very Common, Not</a:t>
            </a:r>
            <a:r>
              <a:rPr lang="en-US" b="0" baseline="0" dirty="0" smtClean="0"/>
              <a:t> an all inclusive list.</a:t>
            </a:r>
          </a:p>
          <a:p>
            <a:pPr marL="0" indent="0">
              <a:buFontTx/>
              <a:buNone/>
            </a:pPr>
            <a:endParaRPr lang="en-US" b="0" baseline="0" dirty="0" smtClean="0"/>
          </a:p>
          <a:p>
            <a:pPr marL="0" indent="0">
              <a:buFontTx/>
              <a:buNone/>
            </a:pPr>
            <a:r>
              <a:rPr lang="en-US" b="0" baseline="0" dirty="0" smtClean="0"/>
              <a:t>SIP </a:t>
            </a:r>
            <a:r>
              <a:rPr lang="en-US" b="0" baseline="0" dirty="0" err="1" smtClean="0"/>
              <a:t>Allowguest</a:t>
            </a:r>
            <a:r>
              <a:rPr lang="en-US" b="0" baseline="0" dirty="0" smtClean="0"/>
              <a:t>, this allows any one to connect.</a:t>
            </a:r>
          </a:p>
          <a:p>
            <a:pPr marL="0" indent="0">
              <a:buFontTx/>
              <a:buNone/>
            </a:pPr>
            <a:endParaRPr lang="en-US" b="0" baseline="0" dirty="0" smtClean="0"/>
          </a:p>
          <a:p>
            <a:pPr marL="0" indent="0">
              <a:buFontTx/>
              <a:buNone/>
            </a:pPr>
            <a:r>
              <a:rPr lang="en-US" b="0" baseline="0" dirty="0" smtClean="0"/>
              <a:t>4 Digit passwords goes back</a:t>
            </a:r>
          </a:p>
          <a:p>
            <a:pPr marL="0" indent="0">
              <a:buFontTx/>
              <a:buNone/>
            </a:pPr>
            <a:endParaRPr lang="en-US" b="0" baseline="0" dirty="0" smtClean="0"/>
          </a:p>
          <a:p>
            <a:pPr marL="0" indent="0">
              <a:buFontTx/>
              <a:buNone/>
            </a:pPr>
            <a:r>
              <a:rPr lang="en-US" b="0" baseline="0" dirty="0" smtClean="0"/>
              <a:t>Conferencing can be misconfigured</a:t>
            </a:r>
          </a:p>
          <a:p>
            <a:pPr marL="0" indent="0">
              <a:buFontTx/>
              <a:buNone/>
            </a:pPr>
            <a:r>
              <a:rPr lang="en-US" b="0" baseline="0" dirty="0" smtClean="0"/>
              <a:t>- Conferencing Codes, </a:t>
            </a:r>
            <a:r>
              <a:rPr lang="en-US" b="0" baseline="0" dirty="0" err="1" smtClean="0"/>
              <a:t>Dialouts</a:t>
            </a:r>
            <a:r>
              <a:rPr lang="en-US" b="0" baseline="0" dirty="0" smtClean="0"/>
              <a:t>, dial in.</a:t>
            </a:r>
          </a:p>
          <a:p>
            <a:pPr marL="0" indent="0">
              <a:buFontTx/>
              <a:buNone/>
            </a:pPr>
            <a:endParaRPr lang="en-US" b="0" baseline="0" dirty="0" smtClean="0"/>
          </a:p>
          <a:p>
            <a:pPr marL="0" indent="0">
              <a:buFontTx/>
              <a:buNone/>
            </a:pPr>
            <a:r>
              <a:rPr lang="en-US" b="0" baseline="0" dirty="0" smtClean="0"/>
              <a:t>Default and Weak Passwords</a:t>
            </a:r>
          </a:p>
          <a:p>
            <a:pPr marL="171450" indent="-171450">
              <a:buFontTx/>
              <a:buChar char="-"/>
            </a:pPr>
            <a:r>
              <a:rPr lang="en-US" b="0" baseline="0" dirty="0" smtClean="0"/>
              <a:t>For portals, voicemail, SIP clients</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dirty="0" smtClean="0"/>
              <a:t>Voicemail depends on who you</a:t>
            </a:r>
            <a:r>
              <a:rPr lang="en-US" b="0" baseline="0" dirty="0" smtClean="0"/>
              <a:t> talk to</a:t>
            </a:r>
          </a:p>
          <a:p>
            <a:pPr marL="0" indent="0">
              <a:buFontTx/>
              <a:buNone/>
            </a:pPr>
            <a:r>
              <a:rPr lang="en-US" b="0" baseline="0" dirty="0" smtClean="0"/>
              <a:t>Conference Calls</a:t>
            </a:r>
            <a:endParaRPr lang="en-US" b="0" dirty="0" smtClean="0"/>
          </a:p>
          <a:p>
            <a:pPr marL="0" indent="0">
              <a:buFontTx/>
              <a:buNone/>
            </a:pPr>
            <a:r>
              <a:rPr lang="en-US" b="0" dirty="0" smtClean="0"/>
              <a:t>Information</a:t>
            </a:r>
          </a:p>
          <a:p>
            <a:pPr marL="0" indent="0">
              <a:buFontTx/>
              <a:buNone/>
            </a:pPr>
            <a:r>
              <a:rPr lang="en-US" b="0" dirty="0" smtClean="0"/>
              <a:t>	CC #'s, Account Numbers, Verification Pin's</a:t>
            </a:r>
          </a:p>
          <a:p>
            <a:pPr marL="0" indent="0">
              <a:buFontTx/>
              <a:buNone/>
            </a:pPr>
            <a:r>
              <a:rPr lang="en-US" b="0" dirty="0" smtClean="0"/>
              <a:t>	Caller information, peer/session information</a:t>
            </a:r>
          </a:p>
          <a:p>
            <a:pPr marL="0" indent="0">
              <a:buFontTx/>
              <a:buNone/>
            </a:pPr>
            <a:r>
              <a:rPr lang="en-US" b="0" dirty="0" smtClean="0"/>
              <a:t>Corp Directories</a:t>
            </a:r>
          </a:p>
          <a:p>
            <a:pPr marL="0" indent="0">
              <a:buFontTx/>
              <a:buNone/>
            </a:pPr>
            <a:endParaRPr lang="en-US" b="0" dirty="0" smtClean="0"/>
          </a:p>
          <a:p>
            <a:pPr marL="0" indent="0">
              <a:buFontTx/>
              <a:buNone/>
            </a:pPr>
            <a:r>
              <a:rPr lang="en-US" b="0" dirty="0" smtClean="0"/>
              <a:t>On system </a:t>
            </a:r>
            <a:r>
              <a:rPr lang="mr-IN" b="0" dirty="0" smtClean="0"/>
              <a:t>–</a:t>
            </a:r>
            <a:endParaRPr lang="en-US" b="0" dirty="0" smtClean="0"/>
          </a:p>
          <a:p>
            <a:pPr marL="0" indent="0">
              <a:buFontTx/>
              <a:buNone/>
            </a:pPr>
            <a:r>
              <a:rPr lang="en-US" b="0" dirty="0" smtClean="0"/>
              <a:t>	logs, tons of stuff.</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000000"/>
                </a:solidFill>
              </a:rPr>
              <a:t> Anyone with network access can send your application a request. Could anonymous users access private functionality or regular users a privileged function?</a:t>
            </a:r>
          </a:p>
          <a:p>
            <a:pPr marL="171450" indent="-171450">
              <a:buFontTx/>
              <a:buChar char="-"/>
            </a:pPr>
            <a:r>
              <a:rPr lang="en-US" b="0" dirty="0" smtClean="0"/>
              <a:t>This applies to PBX’s</a:t>
            </a:r>
          </a:p>
          <a:p>
            <a:pPr marL="171450" indent="-171450">
              <a:buFontTx/>
              <a:buChar char="-"/>
            </a:pP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000000"/>
                </a:solidFill>
              </a:rPr>
              <a:t>Caller ID Spoof, different responses (like user agents)</a:t>
            </a:r>
            <a:endParaRPr lang="en-US" b="0" dirty="0" smtClean="0"/>
          </a:p>
          <a:p>
            <a:pPr marL="0" indent="0">
              <a:buFontTx/>
              <a:buNone/>
            </a:pPr>
            <a:r>
              <a:rPr lang="en-US" b="0" dirty="0" smtClean="0"/>
              <a:t>	- have</a:t>
            </a:r>
            <a:r>
              <a:rPr lang="en-US" b="0" baseline="0" dirty="0" smtClean="0"/>
              <a:t> heard of people getting different responses based on inbound number</a:t>
            </a:r>
            <a:endParaRPr lang="en-US" b="0" dirty="0" smtClean="0"/>
          </a:p>
          <a:p>
            <a:pPr marL="0" indent="0">
              <a:buFontTx/>
              <a:buNone/>
            </a:pPr>
            <a:r>
              <a:rPr lang="en-US" b="0" dirty="0" smtClean="0"/>
              <a:t>	- don’t trust</a:t>
            </a:r>
            <a:r>
              <a:rPr lang="en-US" b="0" baseline="0" dirty="0" smtClean="0"/>
              <a:t> the caller id</a:t>
            </a:r>
            <a:endParaRPr lang="en-US" b="0" dirty="0" smtClean="0"/>
          </a:p>
          <a:p>
            <a:pPr marL="171450" indent="-171450">
              <a:buFontTx/>
              <a:buChar char="-"/>
            </a:pPr>
            <a:r>
              <a:rPr lang="en-US" b="0" dirty="0" smtClean="0"/>
              <a:t>Potential with misconfigurations</a:t>
            </a:r>
            <a:r>
              <a:rPr lang="en-US" b="0" baseline="0" dirty="0" smtClean="0"/>
              <a:t> </a:t>
            </a:r>
            <a:r>
              <a:rPr lang="mr-IN" b="0" baseline="0" dirty="0" smtClean="0"/>
              <a:t>–</a:t>
            </a:r>
            <a:r>
              <a:rPr lang="en-US" b="0" baseline="0" dirty="0" smtClean="0"/>
              <a:t> if put back into another context but is authenticated, they can perform actions that maybe they weren’t supposed to be able to.</a:t>
            </a:r>
            <a:endParaRPr lang="en-US" b="0" dirty="0" smtClean="0"/>
          </a:p>
          <a:p>
            <a:pPr marL="171450" indent="-171450">
              <a:buFontTx/>
              <a:buChar char="-"/>
            </a:pPr>
            <a:r>
              <a:rPr lang="en-US" b="0" dirty="0" smtClean="0"/>
              <a:t>Reasonable</a:t>
            </a:r>
            <a:r>
              <a:rPr lang="en-US" b="0" baseline="0" dirty="0" smtClean="0"/>
              <a:t> Use</a:t>
            </a: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dirty="0" smtClean="0">
                <a:solidFill>
                  <a:srgbClr val="000000"/>
                </a:solidFill>
              </a:rPr>
              <a:t>Does your system check that the phone number is doing a reasonable amount of lookups?</a:t>
            </a:r>
          </a:p>
          <a:p>
            <a:pPr marL="171450" indent="-171450">
              <a:buFontTx/>
              <a:buChar char="-"/>
            </a:pP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Exploits the users</a:t>
            </a:r>
            <a:r>
              <a:rPr lang="en-US" b="0" baseline="0" dirty="0" smtClean="0"/>
              <a:t> trust in the service</a:t>
            </a:r>
            <a:endParaRPr lang="en-US" b="0" dirty="0" smtClean="0"/>
          </a:p>
          <a:p>
            <a:pPr marL="171450" indent="-171450">
              <a:buFontTx/>
              <a:buChar char="-"/>
            </a:pPr>
            <a:r>
              <a:rPr lang="en-US" b="0" dirty="0" smtClean="0"/>
              <a:t>Especially Vendors</a:t>
            </a:r>
            <a:r>
              <a:rPr lang="en-US" b="0" baseline="0" dirty="0" smtClean="0"/>
              <a:t> </a:t>
            </a:r>
          </a:p>
          <a:p>
            <a:pPr marL="171450" indent="-171450">
              <a:buFontTx/>
              <a:buChar char="-"/>
            </a:pPr>
            <a:r>
              <a:rPr lang="en-US" b="0" baseline="0" dirty="0" smtClean="0"/>
              <a:t>When paired with XSS </a:t>
            </a:r>
            <a:r>
              <a:rPr lang="mr-IN" b="0" baseline="0" dirty="0" smtClean="0"/>
              <a:t>–</a:t>
            </a:r>
            <a:r>
              <a:rPr lang="en-US" b="0" baseline="0" dirty="0" smtClean="0"/>
              <a:t> it’s pretty devastating.</a:t>
            </a:r>
          </a:p>
          <a:p>
            <a:pPr marL="171450" indent="-171450">
              <a:buFontTx/>
              <a:buChar char="-"/>
            </a:pPr>
            <a:r>
              <a:rPr lang="en-US" b="0" dirty="0" smtClean="0"/>
              <a:t>If you did your</a:t>
            </a:r>
            <a:r>
              <a:rPr lang="en-US" b="0" baseline="0" dirty="0" smtClean="0"/>
              <a:t> enumeration properly, that shouldn’t be too hard to figure out</a:t>
            </a:r>
          </a:p>
          <a:p>
            <a:pPr marL="171450" indent="-171450">
              <a:buFontTx/>
              <a:buChar char="-"/>
            </a:pPr>
            <a:r>
              <a:rPr lang="en-US" b="0" baseline="0" dirty="0" smtClean="0"/>
              <a:t>We’ll get into a situation similar to CSRF a bit later</a:t>
            </a: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PBX </a:t>
            </a:r>
          </a:p>
          <a:p>
            <a:pPr marL="171450" indent="-171450">
              <a:buFontTx/>
              <a:buChar char="-"/>
            </a:pPr>
            <a:r>
              <a:rPr lang="en-US" b="0" dirty="0" smtClean="0"/>
              <a:t>Don’t have time to cover every PBX in the presentation, but will get some statistics on the known vulnerability types across the major vendors.</a:t>
            </a:r>
          </a:p>
          <a:p>
            <a:pPr marL="171450" indent="-171450">
              <a:buFontTx/>
              <a:buChar char="-"/>
            </a:pPr>
            <a:r>
              <a:rPr lang="en-US" b="0" dirty="0" smtClean="0"/>
              <a:t> Cisco, Avaya, Lucent Technologies, Northern Telecom (NORTEL), </a:t>
            </a:r>
            <a:r>
              <a:rPr lang="en-US" b="0" dirty="0" err="1" smtClean="0"/>
              <a:t>Rolm</a:t>
            </a:r>
            <a:r>
              <a:rPr lang="en-US" b="0" dirty="0" smtClean="0"/>
              <a:t>/Siemens, NEC, GTE, </a:t>
            </a:r>
            <a:r>
              <a:rPr lang="en-US" b="0" dirty="0" err="1" smtClean="0"/>
              <a:t>Intecom</a:t>
            </a:r>
            <a:r>
              <a:rPr lang="en-US" b="0" dirty="0" smtClean="0"/>
              <a:t>, Fujitsu, Hitachi, </a:t>
            </a:r>
            <a:r>
              <a:rPr lang="en-US" b="0" dirty="0" err="1" smtClean="0"/>
              <a:t>Mitel</a:t>
            </a:r>
            <a:r>
              <a:rPr lang="en-US" b="0" dirty="0" smtClean="0"/>
              <a:t>,</a:t>
            </a:r>
            <a:r>
              <a:rPr lang="en-US" b="0" baseline="0" dirty="0" smtClean="0"/>
              <a:t> </a:t>
            </a:r>
            <a:r>
              <a:rPr lang="en-US" b="0" dirty="0" err="1" smtClean="0"/>
              <a:t>Digium</a:t>
            </a:r>
            <a:r>
              <a:rPr lang="en-US" b="0" dirty="0" smtClean="0"/>
              <a:t> (Asterisk)</a:t>
            </a:r>
          </a:p>
          <a:p>
            <a:pPr marL="171450" indent="-171450">
              <a:buFontTx/>
              <a:buChar char="-"/>
            </a:pPr>
            <a:r>
              <a:rPr lang="en-US" b="0" dirty="0" smtClean="0"/>
              <a:t>AST Mailing List</a:t>
            </a:r>
          </a:p>
          <a:p>
            <a:pPr marL="171450" indent="-171450">
              <a:buFontTx/>
              <a:buChar char="-"/>
            </a:pPr>
            <a:r>
              <a:rPr lang="en-US" b="0" dirty="0" smtClean="0"/>
              <a:t>Others				</a:t>
            </a:r>
          </a:p>
          <a:p>
            <a:pPr marL="171450" indent="-171450">
              <a:buFontTx/>
              <a:buChar char="-"/>
            </a:pPr>
            <a:r>
              <a:rPr lang="en-US" b="0" dirty="0" smtClean="0"/>
              <a:t>Types of known CVE's against these</a:t>
            </a:r>
          </a:p>
          <a:p>
            <a:pPr marL="171450" indent="-171450">
              <a:buFontTx/>
              <a:buChar char="-"/>
            </a:pPr>
            <a:r>
              <a:rPr lang="en-US" b="0" dirty="0" smtClean="0"/>
              <a:t>Listings / Resources for each (</a:t>
            </a:r>
            <a:r>
              <a:rPr lang="en-US" b="0" dirty="0" err="1" smtClean="0"/>
              <a:t>github</a:t>
            </a:r>
            <a:r>
              <a:rPr lang="en-US" b="0" dirty="0" smtClean="0"/>
              <a:t> compiled list)</a:t>
            </a:r>
          </a:p>
          <a:p>
            <a:pPr marL="0" indent="0">
              <a:buFontTx/>
              <a:buNone/>
            </a:pPr>
            <a:r>
              <a:rPr lang="en-US" b="0" dirty="0" smtClean="0"/>
              <a:t>Of course, this is not just limited to the PBX</a:t>
            </a:r>
          </a:p>
          <a:p>
            <a:pPr marL="171450" indent="-171450">
              <a:buFontTx/>
              <a:buChar char="-"/>
            </a:pPr>
            <a:r>
              <a:rPr lang="en-US" b="0" dirty="0" smtClean="0"/>
              <a:t>All components</a:t>
            </a:r>
          </a:p>
          <a:p>
            <a:pPr marL="628650" lvl="1" indent="-171450">
              <a:buFontTx/>
              <a:buChar char="-"/>
            </a:pPr>
            <a:r>
              <a:rPr lang="en-US" b="0" dirty="0" smtClean="0"/>
              <a:t>Soft Phones</a:t>
            </a:r>
          </a:p>
          <a:p>
            <a:pPr marL="628650" lvl="1" indent="-171450">
              <a:buFontTx/>
              <a:buChar char="-"/>
            </a:pPr>
            <a:r>
              <a:rPr lang="en-US" b="0" dirty="0" smtClean="0"/>
              <a:t>SIP Phones</a:t>
            </a:r>
          </a:p>
          <a:p>
            <a:pPr marL="628650" lvl="1" indent="-171450">
              <a:buFontTx/>
              <a:buChar char="-"/>
            </a:pPr>
            <a:r>
              <a:rPr lang="en-US" b="0" dirty="0" smtClean="0"/>
              <a:t>ATX Adaptors</a:t>
            </a:r>
          </a:p>
          <a:p>
            <a:pPr marL="628650" lvl="1" indent="-171450">
              <a:buFontTx/>
              <a:buChar char="-"/>
            </a:pPr>
            <a:r>
              <a:rPr lang="en-US" b="0" dirty="0" err="1" smtClean="0"/>
              <a:t>PoE</a:t>
            </a:r>
            <a:endParaRPr lang="en-US" b="0" dirty="0" smtClean="0"/>
          </a:p>
          <a:p>
            <a:pPr marL="628650" lvl="1" indent="-171450">
              <a:buFontTx/>
              <a:buChar char="-"/>
            </a:pPr>
            <a:r>
              <a:rPr lang="en-US" b="0" dirty="0" smtClean="0"/>
              <a:t>Everything in between</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endParaRPr lang="en-US" b="0" baseline="0" dirty="0" smtClean="0"/>
          </a:p>
          <a:p>
            <a:pPr marL="171450" indent="-171450">
              <a:buFontTx/>
              <a:buChar char="-"/>
            </a:pPr>
            <a:r>
              <a:rPr lang="en-US" b="0" dirty="0" smtClean="0"/>
              <a:t>http://</a:t>
            </a:r>
            <a:r>
              <a:rPr lang="en-US" b="0" dirty="0" err="1" smtClean="0"/>
              <a:t>seclists.org</a:t>
            </a:r>
            <a:r>
              <a:rPr lang="en-US" b="0" dirty="0" smtClean="0"/>
              <a:t>/</a:t>
            </a:r>
            <a:r>
              <a:rPr lang="en-US" b="0" dirty="0" err="1" smtClean="0"/>
              <a:t>bugtraq</a:t>
            </a:r>
            <a:r>
              <a:rPr lang="en-US" b="0" dirty="0" smtClean="0"/>
              <a:t>/2002/May/92</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endParaRPr lang="en-US" b="0" baseline="0" dirty="0" smtClean="0"/>
          </a:p>
          <a:p>
            <a:pPr marL="171450" indent="-171450">
              <a:buFontTx/>
              <a:buChar char="-"/>
            </a:pPr>
            <a:r>
              <a:rPr lang="en-US" b="0" dirty="0" smtClean="0"/>
              <a:t>http://</a:t>
            </a:r>
            <a:r>
              <a:rPr lang="en-US" b="0" dirty="0" err="1" smtClean="0"/>
              <a:t>seclists.org</a:t>
            </a:r>
            <a:r>
              <a:rPr lang="en-US" b="0" dirty="0" smtClean="0"/>
              <a:t>/</a:t>
            </a:r>
            <a:r>
              <a:rPr lang="en-US" b="0" dirty="0" err="1" smtClean="0"/>
              <a:t>bugtraq</a:t>
            </a:r>
            <a:r>
              <a:rPr lang="en-US" b="0" dirty="0" smtClean="0"/>
              <a:t>/2002/May/92</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endParaRPr lang="en-US" b="0" baseline="0" dirty="0" smtClean="0"/>
          </a:p>
          <a:p>
            <a:pPr marL="171450" indent="-171450">
              <a:buFontTx/>
              <a:buChar char="-"/>
            </a:pPr>
            <a:r>
              <a:rPr lang="en-US" b="0" dirty="0" smtClean="0"/>
              <a:t>http://</a:t>
            </a:r>
            <a:r>
              <a:rPr lang="en-US" b="0" dirty="0" err="1" smtClean="0"/>
              <a:t>seclists.org</a:t>
            </a:r>
            <a:r>
              <a:rPr lang="en-US" b="0" dirty="0" smtClean="0"/>
              <a:t>/</a:t>
            </a:r>
            <a:r>
              <a:rPr lang="en-US" b="0" dirty="0" err="1" smtClean="0"/>
              <a:t>bugtraq</a:t>
            </a:r>
            <a:r>
              <a:rPr lang="en-US" b="0" dirty="0" smtClean="0"/>
              <a:t>/2002/May/92</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endParaRPr lang="en-US" b="0" baseline="0" dirty="0" smtClean="0"/>
          </a:p>
          <a:p>
            <a:pPr marL="171450" indent="-171450">
              <a:buFontTx/>
              <a:buChar char="-"/>
            </a:pPr>
            <a:r>
              <a:rPr lang="en-US" b="0" dirty="0" smtClean="0"/>
              <a:t>http://</a:t>
            </a:r>
            <a:r>
              <a:rPr lang="en-US" b="0" dirty="0" err="1" smtClean="0"/>
              <a:t>seclists.org</a:t>
            </a:r>
            <a:r>
              <a:rPr lang="en-US" b="0" dirty="0" smtClean="0"/>
              <a:t>/</a:t>
            </a:r>
            <a:r>
              <a:rPr lang="en-US" b="0" dirty="0" err="1" smtClean="0"/>
              <a:t>bugtraq</a:t>
            </a:r>
            <a:r>
              <a:rPr lang="en-US" b="0" dirty="0" smtClean="0"/>
              <a:t>/2002/May/92</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baseline="0" dirty="0" smtClean="0"/>
              <a:t>http://</a:t>
            </a:r>
            <a:r>
              <a:rPr lang="en-US" b="0" baseline="0" dirty="0" err="1" smtClean="0"/>
              <a:t>www.cisco.com</a:t>
            </a:r>
            <a:r>
              <a:rPr lang="en-US" b="0" baseline="0" smtClean="0"/>
              <a:t>/c/en/us/products/unified-communications/ata-180-series-analog-telephone-adaptors/end_of_life_notice_c51-585199.html</a:t>
            </a:r>
            <a:endParaRPr lang="en-US" b="0" baseline="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b="0" dirty="0" smtClean="0"/>
              <a:t>We’ll get some of the Bingo out of the way first.</a:t>
            </a:r>
            <a:endParaRPr lang="en-US" b="0" dirty="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baseline="0" dirty="0" smtClean="0"/>
              <a:t>Pretty sure CSRF would work on this portal (What OWASP number is it? Wasn’t that long ago - free drink A8 )</a:t>
            </a:r>
          </a:p>
          <a:p>
            <a:pPr marL="0" indent="0">
              <a:buFontTx/>
              <a:buNone/>
            </a:pPr>
            <a:r>
              <a:rPr lang="en-US" b="0" baseline="0" dirty="0" smtClean="0"/>
              <a:t>If any of the recent events are anything to go by it’s hard to patch everything. </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Common Web</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	- Malware</a:t>
            </a:r>
            <a:r>
              <a:rPr lang="en-US" b="0" baseline="0" dirty="0" smtClean="0"/>
              <a:t> / Forwards to other sites</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b="0" dirty="0" smtClean="0"/>
              <a:t>PBX/IVR - Tricky but can have a higher impact</a:t>
            </a:r>
          </a:p>
          <a:p>
            <a:pPr marL="628650" lvl="1" indent="-171450">
              <a:buFontTx/>
              <a:buChar char="-"/>
            </a:pPr>
            <a:r>
              <a:rPr lang="en-US" b="0" dirty="0" smtClean="0"/>
              <a:t>Loops</a:t>
            </a:r>
          </a:p>
          <a:p>
            <a:pPr marL="628650" lvl="1" indent="-171450">
              <a:buFontTx/>
              <a:buChar char="-"/>
            </a:pPr>
            <a:r>
              <a:rPr lang="en-US" b="0" dirty="0" smtClean="0"/>
              <a:t>Functionality</a:t>
            </a:r>
          </a:p>
          <a:p>
            <a:pPr marL="628650" lvl="1" indent="-171450">
              <a:buFontTx/>
              <a:buChar char="-"/>
            </a:pPr>
            <a:r>
              <a:rPr lang="en-US" b="0" dirty="0" smtClean="0"/>
              <a:t>Trunk Tie-up / Resource Exhaustion</a:t>
            </a:r>
          </a:p>
          <a:p>
            <a:pPr marL="628650" lvl="1" indent="-171450">
              <a:buFontTx/>
              <a:buChar char="-"/>
            </a:pPr>
            <a:r>
              <a:rPr lang="en-US" b="0" dirty="0" smtClean="0"/>
              <a:t>Outbound Calls (Fraud)</a:t>
            </a:r>
          </a:p>
          <a:p>
            <a:pPr marL="628650" lvl="1" indent="-171450">
              <a:buFontTx/>
              <a:buChar char="-"/>
            </a:pPr>
            <a:r>
              <a:rPr lang="en-US" b="0" dirty="0" smtClean="0"/>
              <a:t>CID Lookups (</a:t>
            </a:r>
            <a:r>
              <a:rPr lang="en-US" b="0" dirty="0" err="1" smtClean="0"/>
              <a:t>DoS</a:t>
            </a:r>
            <a:r>
              <a:rPr lang="en-US" b="0" dirty="0" smtClean="0"/>
              <a:t>/fraud)</a:t>
            </a:r>
          </a:p>
          <a:p>
            <a:pPr marL="628650" lvl="1" indent="-171450">
              <a:buFontTx/>
              <a:buChar char="-"/>
            </a:pPr>
            <a:r>
              <a:rPr lang="en-US" b="0" dirty="0" smtClean="0"/>
              <a:t>Call me backs</a:t>
            </a:r>
          </a:p>
          <a:p>
            <a:pPr marL="457200" lvl="1" indent="0">
              <a:buFontTx/>
              <a:buNone/>
            </a:pPr>
            <a:r>
              <a:rPr lang="en-US" b="0" dirty="0" smtClean="0"/>
              <a:t>-</a:t>
            </a:r>
            <a:r>
              <a:rPr lang="en-US" b="0" baseline="0" dirty="0" smtClean="0"/>
              <a:t>  Potential ability to bypass queues if you hear tones when being transferred.</a:t>
            </a:r>
            <a:endParaRPr lang="en-US" b="0" dirty="0" smtClean="0"/>
          </a:p>
          <a:p>
            <a:pPr marL="0" indent="0">
              <a:buFontTx/>
              <a:buNone/>
            </a:pPr>
            <a:endParaRPr lang="en-US" b="0" dirty="0" smtClean="0"/>
          </a:p>
          <a:p>
            <a:pPr marL="0" indent="0">
              <a:buFontTx/>
              <a:buNone/>
            </a:pPr>
            <a:r>
              <a:rPr lang="en-US" b="0" dirty="0" smtClean="0"/>
              <a:t>Similar to A3</a:t>
            </a:r>
          </a:p>
          <a:p>
            <a:pPr marL="0" indent="0">
              <a:buFontTx/>
              <a:buNone/>
            </a:pPr>
            <a:endParaRPr lang="en-US" b="0" dirty="0" smtClean="0"/>
          </a:p>
          <a:p>
            <a:pPr marL="0" indent="0">
              <a:buFontTx/>
              <a:buNone/>
            </a:pPr>
            <a:r>
              <a:rPr lang="en-US" b="0" dirty="0" smtClean="0"/>
              <a:t>Potential Vector: Attacker Calls Call Center. Enters a bad phone number for call me back queue.</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indent="-171450">
              <a:buFontTx/>
              <a:buChar char="-"/>
            </a:pPr>
            <a:r>
              <a:rPr lang="en-US" b="0" dirty="0" smtClean="0"/>
              <a:t>Insufficient Anti-automation</a:t>
            </a:r>
          </a:p>
          <a:p>
            <a:pPr marL="628650" lvl="1" indent="-171450">
              <a:buFontTx/>
              <a:buChar char="-"/>
            </a:pPr>
            <a:r>
              <a:rPr lang="en-US" b="0" dirty="0" smtClean="0"/>
              <a:t>Related to: (Drinks?)</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0" dirty="0" smtClean="0"/>
              <a:t>A5 Security Misconfiguration</a:t>
            </a:r>
          </a:p>
          <a:p>
            <a:pPr marL="1085850" lvl="2" indent="-171450">
              <a:buFontTx/>
              <a:buChar char="-"/>
            </a:pPr>
            <a:r>
              <a:rPr lang="en-US" b="0" dirty="0" smtClean="0"/>
              <a:t>A6 Sensitive Data Exposure </a:t>
            </a:r>
          </a:p>
          <a:p>
            <a:pPr marL="1085850" lvl="2" indent="-171450">
              <a:buFontTx/>
              <a:buChar char="-"/>
            </a:pPr>
            <a:r>
              <a:rPr lang="en-US" b="0" dirty="0" smtClean="0"/>
              <a:t>A10 </a:t>
            </a:r>
            <a:r>
              <a:rPr lang="en-US" b="0" dirty="0" err="1" smtClean="0"/>
              <a:t>Unvalidated</a:t>
            </a:r>
            <a:r>
              <a:rPr lang="en-US" b="0" dirty="0" smtClean="0"/>
              <a:t> Redirects and Forwards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smtClean="0"/>
              <a:t>Brute Force</a:t>
            </a:r>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en-US" b="0" baseline="0" dirty="0" smtClean="0"/>
              <a:t>Extensions, </a:t>
            </a:r>
            <a:r>
              <a:rPr lang="en-US" b="0" dirty="0" smtClean="0"/>
              <a:t>Voicemail, Conference Codes, Leader Codes, Accounts. Corp directories, Passwords</a:t>
            </a:r>
            <a:r>
              <a:rPr lang="en-US" b="0" baseline="0" dirty="0" smtClean="0"/>
              <a:t> </a:t>
            </a:r>
          </a:p>
          <a:p>
            <a:pPr marL="628650" lvl="1" indent="-171450">
              <a:buFontTx/>
              <a:buChar char="-"/>
            </a:pPr>
            <a:r>
              <a:rPr lang="en-US" b="0" dirty="0" smtClean="0"/>
              <a:t>A10 - </a:t>
            </a:r>
            <a:r>
              <a:rPr lang="en-US" b="0" dirty="0" err="1" smtClean="0"/>
              <a:t>Unconfigured</a:t>
            </a:r>
            <a:r>
              <a:rPr lang="en-US" b="0" dirty="0" smtClean="0"/>
              <a:t> / long session timeouts for menu browsing – trunk exhaustion</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r>
              <a:rPr lang="en-US" dirty="0" smtClean="0"/>
              <a:t>This is my take on the OWASP list as it applies to phone systems, I have no evidence</a:t>
            </a:r>
            <a:r>
              <a:rPr lang="en-US" baseline="0" dirty="0" smtClean="0"/>
              <a:t> or research into this, but this to me at least makes more sense as far as I’m concerned, it’s up </a:t>
            </a:r>
            <a:r>
              <a:rPr lang="en-US" baseline="0" smtClean="0"/>
              <a:t>for debate</a:t>
            </a:r>
            <a:endParaRPr lang="en-US" dirty="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baseline="0" dirty="0" smtClean="0"/>
              <a:t>Idea is removed all the stuff that’s not needed, make it simpler to get up and running. O</a:t>
            </a:r>
            <a:r>
              <a:rPr lang="en-US" b="0" dirty="0" smtClean="0"/>
              <a:t>nce configured you can</a:t>
            </a:r>
            <a:r>
              <a:rPr lang="en-US" b="0" baseline="0" dirty="0" smtClean="0"/>
              <a:t> use the console, same way you’d use </a:t>
            </a:r>
            <a:r>
              <a:rPr lang="en-US" b="0" baseline="0" dirty="0" err="1" smtClean="0"/>
              <a:t>metasploit</a:t>
            </a:r>
            <a:r>
              <a:rPr lang="en-US" b="0" baseline="0" dirty="0" smtClean="0"/>
              <a:t>, or router only worse command reference.</a:t>
            </a:r>
          </a:p>
          <a:p>
            <a:pPr marL="0" indent="0">
              <a:buFontTx/>
              <a:buNone/>
            </a:pPr>
            <a:endParaRPr lang="en-US" b="0" baseline="0" dirty="0" smtClean="0"/>
          </a:p>
          <a:p>
            <a:pPr marL="0" indent="0">
              <a:buFontTx/>
              <a:buNone/>
            </a:pPr>
            <a:endParaRPr lang="en-US" b="0" baseline="0" dirty="0" smtClean="0"/>
          </a:p>
          <a:p>
            <a:pPr marL="0" indent="0">
              <a:buFontTx/>
              <a:buNone/>
            </a:pPr>
            <a:endParaRPr lang="en-US" b="0" baseline="0" dirty="0" smtClean="0"/>
          </a:p>
          <a:p>
            <a:pPr marL="0" indent="0">
              <a:buFontTx/>
              <a:buNone/>
            </a:pPr>
            <a:r>
              <a:rPr lang="en-US" b="0" baseline="0" dirty="0" smtClean="0"/>
              <a:t>Any of the softphones</a:t>
            </a:r>
          </a:p>
          <a:p>
            <a:pPr marL="0" indent="0">
              <a:buFontTx/>
              <a:buNone/>
            </a:pPr>
            <a:r>
              <a:rPr lang="en-US" b="0" baseline="0" dirty="0" smtClean="0"/>
              <a:t>AGI</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dirty="0" smtClean="0"/>
              <a:t>Scenario Story:</a:t>
            </a:r>
          </a:p>
          <a:p>
            <a:pPr marL="0" indent="0">
              <a:buFontTx/>
              <a:buNone/>
            </a:pPr>
            <a:r>
              <a:rPr lang="en-US" b="0" dirty="0" smtClean="0"/>
              <a:t>	My day job gave me the opportunity to co-test our corporate phone system. I was getting nowhere with menus and prompts and social engineering out of scope, and I had an idea for a MITM with no idea if it would work. I decided to write a proof of concept tool, and was able to demonstrate how easy it is for a malicious actor to target clients, customers, or employees. While nothing new from an attack perspective it gained the right type of attention to look for a solution.</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	Vector A: Pranksters are familiar with this one, and I like to call it the Fat Finger Dial. It is relatively easy to find and purchase numbers with one off digits and easy to </a:t>
            </a:r>
            <a:r>
              <a:rPr lang="en-US" b="0" dirty="0" err="1" smtClean="0"/>
              <a:t>mis</a:t>
            </a:r>
            <a:r>
              <a:rPr lang="en-US" b="0" dirty="0" smtClean="0"/>
              <a:t>-dial numbers. All the attacker has to do is sit and wait for the calls to come in and forward the calls while intercepting. This method works particularly well as caller ID is also passed through.</a:t>
            </a:r>
          </a:p>
          <a:p>
            <a:pPr marL="0" indent="0">
              <a:buFontTx/>
              <a:buNone/>
            </a:pPr>
            <a:r>
              <a:rPr lang="en-US" b="0" dirty="0" smtClean="0"/>
              <a:t>	</a:t>
            </a:r>
          </a:p>
          <a:p>
            <a:pPr marL="0" indent="0">
              <a:buFontTx/>
              <a:buNone/>
            </a:pPr>
            <a:endParaRPr lang="en-US" b="0" dirty="0" smtClean="0"/>
          </a:p>
          <a:p>
            <a:pPr marL="0" indent="0">
              <a:buFontTx/>
              <a:buNone/>
            </a:pPr>
            <a:r>
              <a:rPr lang="en-US" b="0" dirty="0" smtClean="0"/>
              <a:t>https://</a:t>
            </a:r>
            <a:r>
              <a:rPr lang="en-US" b="0" dirty="0" err="1" smtClean="0"/>
              <a:t>img.clipartfest.com</a:t>
            </a:r>
            <a:r>
              <a:rPr lang="en-US" b="0" dirty="0" smtClean="0"/>
              <a:t>/6176e941e70084607b3273f57c4ddadd_hacker-clipart-free-download-clip-art-free-clip-art-on-clipart-hacker_1028-2400.png</a:t>
            </a:r>
          </a:p>
          <a:p>
            <a:pPr marL="0" indent="0">
              <a:buFontTx/>
              <a:buNone/>
            </a:pPr>
            <a:r>
              <a:rPr lang="en-US" b="0" dirty="0" smtClean="0"/>
              <a:t>http://4.bp.blogspot.com/-BpmOd5X9ua0/VlIaS972kKI/AAAAAAAAC_8/</a:t>
            </a:r>
            <a:r>
              <a:rPr lang="en-US" b="0" dirty="0" err="1" smtClean="0"/>
              <a:t>n_hIogSGyiA</a:t>
            </a:r>
            <a:r>
              <a:rPr lang="en-US" b="0" dirty="0" smtClean="0"/>
              <a:t>/s1600/android%2Bhacker.png</a:t>
            </a:r>
          </a:p>
          <a:p>
            <a:pPr marL="0" indent="0">
              <a:buFontTx/>
              <a:buNone/>
            </a:pPr>
            <a:r>
              <a:rPr lang="en-US" b="0" dirty="0" smtClean="0"/>
              <a:t>https://</a:t>
            </a:r>
            <a:r>
              <a:rPr lang="en-US" b="0" dirty="0" err="1" smtClean="0"/>
              <a:t>pixabay.com</a:t>
            </a:r>
            <a:r>
              <a:rPr lang="en-US" b="0" dirty="0" smtClean="0"/>
              <a:t>/p-151599/?</a:t>
            </a:r>
            <a:r>
              <a:rPr lang="en-US" b="0" dirty="0" err="1" smtClean="0"/>
              <a:t>no_redirect</a:t>
            </a:r>
            <a:endParaRPr lang="en-US" b="0" dirty="0" smtClean="0"/>
          </a:p>
          <a:p>
            <a:pPr marL="0" indent="0">
              <a:buFontTx/>
              <a:buNone/>
            </a:pPr>
            <a:r>
              <a:rPr lang="en-US" b="0" dirty="0" smtClean="0"/>
              <a:t>https://</a:t>
            </a:r>
            <a:r>
              <a:rPr lang="en-US" b="0" dirty="0" err="1" smtClean="0"/>
              <a:t>pixabay.com</a:t>
            </a:r>
            <a:r>
              <a:rPr lang="en-US" b="0" dirty="0" smtClean="0"/>
              <a:t>/en/compact-cassette-musicassette-mc-157537/</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i.ytimg.com</a:t>
            </a:r>
            <a:r>
              <a:rPr lang="en-US" dirty="0" smtClean="0"/>
              <a:t>/vi/evvj6uNzTPE/</a:t>
            </a:r>
            <a:r>
              <a:rPr lang="en-US" dirty="0" err="1" smtClean="0"/>
              <a:t>hqdefault.jpg</a:t>
            </a:r>
            <a:endParaRPr lang="en-US" dirty="0"/>
          </a:p>
        </p:txBody>
      </p:sp>
      <p:sp>
        <p:nvSpPr>
          <p:cNvPr id="4" name="Slide Number Placeholder 3"/>
          <p:cNvSpPr>
            <a:spLocks noGrp="1"/>
          </p:cNvSpPr>
          <p:nvPr>
            <p:ph type="sldNum" sz="quarter" idx="10"/>
          </p:nvPr>
        </p:nvSpPr>
        <p:spPr/>
        <p:txBody>
          <a:bodyPr/>
          <a:lstStyle/>
          <a:p>
            <a:fld id="{723AE829-33B0-4EA3-A8DA-3F18853035AF}" type="slidenum">
              <a:rPr lang="en-US" smtClean="0"/>
              <a:t>59</a:t>
            </a:fld>
            <a:endParaRPr lang="en-US"/>
          </a:p>
        </p:txBody>
      </p:sp>
    </p:spTree>
    <p:extLst>
      <p:ext uri="{BB962C8B-B14F-4D97-AF65-F5344CB8AC3E}">
        <p14:creationId xmlns:p14="http://schemas.microsoft.com/office/powerpoint/2010/main" val="235394405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dirty="0" smtClean="0"/>
              <a:t>	Vector B: The target receives a spoofed call from a legitimate business number from the attacker. </a:t>
            </a:r>
          </a:p>
          <a:p>
            <a:pPr marL="0" indent="0">
              <a:buFontTx/>
              <a:buNone/>
            </a:pPr>
            <a:endParaRPr lang="en-US" b="0" dirty="0" smtClean="0"/>
          </a:p>
          <a:p>
            <a:pPr marL="0" indent="0">
              <a:buFontTx/>
              <a:buNone/>
            </a:pPr>
            <a:r>
              <a:rPr lang="en-US" b="0" dirty="0" smtClean="0"/>
              <a:t>The imposter has something relevant to the targets needs. The target is then prompted for action and transferred to the the correct legitimate call center line, all seems fine except the target is still being eavesdropped by the attacker.</a:t>
            </a:r>
          </a:p>
          <a:p>
            <a:pPr marL="0" indent="0">
              <a:buFontTx/>
              <a:buNone/>
            </a:pPr>
            <a:endParaRPr lang="en-US" b="0" dirty="0" smtClean="0"/>
          </a:p>
          <a:p>
            <a:pPr marL="0" indent="0">
              <a:buFontTx/>
              <a:buNone/>
            </a:pPr>
            <a:endParaRPr lang="en-US" b="0" dirty="0" smtClean="0"/>
          </a:p>
          <a:p>
            <a:pPr marL="0" indent="0">
              <a:buFontTx/>
              <a:buNone/>
            </a:pPr>
            <a:r>
              <a:rPr lang="en-US" b="0" dirty="0" smtClean="0"/>
              <a:t>https://</a:t>
            </a:r>
            <a:r>
              <a:rPr lang="en-US" b="0" dirty="0" err="1" smtClean="0"/>
              <a:t>pixabay.com</a:t>
            </a:r>
            <a:r>
              <a:rPr lang="en-US" b="0" dirty="0" smtClean="0"/>
              <a:t>/en/phone-telephone-communication-160431/</a:t>
            </a:r>
          </a:p>
          <a:p>
            <a:pPr marL="0" indent="0">
              <a:buFontTx/>
              <a:buNone/>
            </a:pPr>
            <a:r>
              <a:rPr lang="en-US" b="0" dirty="0" smtClean="0"/>
              <a:t>https://</a:t>
            </a:r>
            <a:r>
              <a:rPr lang="en-US" b="0" dirty="0" err="1" smtClean="0"/>
              <a:t>pixabay.com</a:t>
            </a:r>
            <a:r>
              <a:rPr lang="en-US" b="0" dirty="0" smtClean="0"/>
              <a:t>/en/caller-id-caller-identification-cid-33523/</a:t>
            </a:r>
          </a:p>
          <a:p>
            <a:pPr marL="0" indent="0">
              <a:buFontTx/>
              <a:buNone/>
            </a:pPr>
            <a:r>
              <a:rPr lang="en-US" b="0" dirty="0" smtClean="0"/>
              <a:t>https://</a:t>
            </a:r>
            <a:r>
              <a:rPr lang="en-US" b="0" dirty="0" err="1" smtClean="0"/>
              <a:t>pixabay.com</a:t>
            </a:r>
            <a:r>
              <a:rPr lang="en-US" b="0" dirty="0" smtClean="0"/>
              <a:t>/en/lightning-bolt-icon-symbol-power-27588/</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We’ll get some of the Bingo out of the way first.</a:t>
            </a:r>
          </a:p>
          <a:p>
            <a:endParaRPr lang="en-US" dirty="0" smtClean="0"/>
          </a:p>
          <a:p>
            <a:r>
              <a:rPr lang="en-US" dirty="0" smtClean="0"/>
              <a:t>Another Hangover Inducing</a:t>
            </a:r>
          </a:p>
          <a:p>
            <a:endParaRPr lang="en-US" dirty="0" smtClean="0"/>
          </a:p>
          <a:p>
            <a:r>
              <a:rPr lang="en-US" dirty="0" smtClean="0"/>
              <a:t>Looking back,</a:t>
            </a:r>
            <a:r>
              <a:rPr lang="en-US" baseline="0" dirty="0" smtClean="0"/>
              <a:t> the 90’s weren’t all that great.</a:t>
            </a:r>
            <a:endParaRPr lang="en-US" dirty="0"/>
          </a:p>
        </p:txBody>
      </p:sp>
      <p:sp>
        <p:nvSpPr>
          <p:cNvPr id="4" name="Slide Number Placeholder 3"/>
          <p:cNvSpPr>
            <a:spLocks noGrp="1"/>
          </p:cNvSpPr>
          <p:nvPr>
            <p:ph type="sldNum" sz="quarter" idx="10"/>
          </p:nvPr>
        </p:nvSpPr>
        <p:spPr/>
        <p:txBody>
          <a:bodyPr/>
          <a:lstStyle/>
          <a:p>
            <a:fld id="{723AE829-33B0-4EA3-A8DA-3F18853035AF}" type="slidenum">
              <a:rPr lang="en-US" smtClean="0"/>
              <a:t>6</a:t>
            </a:fld>
            <a:endParaRPr lang="en-US"/>
          </a:p>
        </p:txBody>
      </p:sp>
    </p:spTree>
    <p:extLst>
      <p:ext uri="{BB962C8B-B14F-4D97-AF65-F5344CB8AC3E}">
        <p14:creationId xmlns:p14="http://schemas.microsoft.com/office/powerpoint/2010/main" val="51485535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r>
              <a:rPr lang="en-US" b="0" dirty="0" smtClean="0"/>
              <a:t>	Vector A: The target receives a spoofed call from a legitimate business number from the attacker. The imposter has something relevant to the targets needs. The target is then prompted for action and transferred to the the correct legitimate call center line, all seems fine except the target is still being eavesdropped by the attacker.</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You've just recorded a session</a:t>
            </a:r>
            <a:r>
              <a:rPr lang="en-US" b="0" baseline="0" dirty="0" smtClean="0"/>
              <a:t> </a:t>
            </a:r>
            <a:r>
              <a:rPr lang="en-US" b="0" dirty="0" smtClean="0"/>
              <a:t>that you’ve either “intercepted” or someone dialed into</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What does that recording contain</a:t>
            </a:r>
            <a:r>
              <a:rPr lang="en-US" b="0" baseline="0" dirty="0" smtClean="0"/>
              <a:t> and</a:t>
            </a:r>
            <a:r>
              <a:rPr lang="en-US" b="0" dirty="0" smtClean="0"/>
              <a:t> what do you do next?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That depends on the target system -</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
            </a:r>
            <a:br>
              <a:rPr lang="en-US" b="0" dirty="0" smtClean="0"/>
            </a:br>
            <a:r>
              <a:rPr lang="en-US" b="0" dirty="0" smtClean="0"/>
              <a:t>Generally there would be voice or some sort of tones</a:t>
            </a:r>
            <a:r>
              <a:rPr lang="en-US" b="0" baseline="0" dirty="0" smtClean="0"/>
              <a:t> played through.</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b="0" dirty="0" smtClean="0"/>
              <a:t>Decoding DTMF digits</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smtClean="0"/>
              <a:t>Codec Issues / Reliability</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dirty="0" smtClean="0"/>
              <a:t>But, that generally doesn’t matter if the</a:t>
            </a:r>
            <a:r>
              <a:rPr lang="en-US" b="0" baseline="0" dirty="0" smtClean="0"/>
              <a:t> content in question is true “IVR”. Or if it’s DTMF only and repeats the number back to you there is an issue.</a:t>
            </a:r>
            <a:endParaRPr lang="en-US" b="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 Other potential ways it can be used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15702340003</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indent="0">
              <a:buFontTx/>
              <a:buNone/>
            </a:pP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Re-engineer aka start over from scratch.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Multi Step Prompts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New Vectors &amp; Functionality</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	- Conference</a:t>
            </a:r>
            <a:r>
              <a:rPr lang="en-US" b="0" baseline="0" dirty="0" smtClean="0"/>
              <a:t> Calling</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	- Some of the testing methods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Expand the API</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So many ideas, so little</a:t>
            </a:r>
            <a:r>
              <a:rPr lang="en-US" b="0" baseline="0" dirty="0" smtClean="0"/>
              <a:t> time</a:t>
            </a: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I’d like to see more people from 2600</a:t>
            </a:r>
            <a:r>
              <a:rPr lang="en-US" b="0" baseline="0" dirty="0" smtClean="0"/>
              <a:t> get</a:t>
            </a:r>
            <a:r>
              <a:rPr lang="en-US" b="0" dirty="0" smtClean="0"/>
              <a:t> interested</a:t>
            </a:r>
            <a:r>
              <a:rPr lang="en-US" b="0" baseline="0" dirty="0" smtClean="0"/>
              <a:t> in phone systems again.</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What</a:t>
            </a:r>
            <a:r>
              <a:rPr lang="en-US" b="0" baseline="0" dirty="0" smtClean="0"/>
              <a:t> I was trying to get at with the evolution and history is we’ve seen things progress really quickly.</a:t>
            </a:r>
          </a:p>
          <a:p>
            <a:pPr marL="0" marR="0" indent="0" algn="l" defTabSz="914400" rtl="0" eaLnBrk="1" fontAlgn="auto" latinLnBrk="0" hangingPunct="1">
              <a:lnSpc>
                <a:spcPct val="100000"/>
              </a:lnSpc>
              <a:spcBef>
                <a:spcPts val="0"/>
              </a:spcBef>
              <a:spcAft>
                <a:spcPts val="0"/>
              </a:spcAft>
              <a:buClrTx/>
              <a:buSzTx/>
              <a:buFontTx/>
              <a:buNone/>
              <a:tabLst/>
              <a:defRPr/>
            </a:pPr>
            <a:r>
              <a:rPr lang="en-US" b="0" baseline="0" dirty="0" smtClean="0"/>
              <a:t>somehow phone systems are still relevant and people still have phone numbers.</a:t>
            </a: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Hopefully this was useful, gave some ideas</a:t>
            </a:r>
            <a:r>
              <a:rPr lang="en-US" b="0" baseline="0" dirty="0" smtClean="0"/>
              <a:t> or </a:t>
            </a:r>
            <a:r>
              <a:rPr lang="en-US" b="0" dirty="0" smtClean="0"/>
              <a:t>insight. I think I covered everything that</a:t>
            </a:r>
            <a:r>
              <a:rPr lang="en-US" b="0" baseline="0" dirty="0" smtClean="0"/>
              <a:t> I said I covered. If you’ve got ideas of more stuff that could be added, catch me afterwards.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http://</a:t>
            </a:r>
            <a:r>
              <a:rPr lang="en-US" b="0" dirty="0" err="1" smtClean="0"/>
              <a:t>cdn.quotesgram.com</a:t>
            </a:r>
            <a:r>
              <a:rPr lang="en-US" b="0" dirty="0" smtClean="0"/>
              <a:t>/small/38/43/981259558-Thank-You-for-your-Patience.png</a:t>
            </a:r>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normAutofit fontScale="40000" lnSpcReduction="2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smtClean="0"/>
              <a:t>Other than that are there any questions on</a:t>
            </a:r>
            <a:r>
              <a:rPr lang="en-US" b="0" baseline="0" dirty="0" smtClean="0"/>
              <a:t> anything?</a:t>
            </a:r>
            <a:endParaRPr lang="en-US" b="0" dirty="0" smtClean="0"/>
          </a:p>
        </p:txBody>
      </p:sp>
      <p:sp>
        <p:nvSpPr>
          <p:cNvPr id="6" name="Slide Image Placeholder 5"/>
          <p:cNvSpPr>
            <a:spLocks noGrp="1" noRot="1" noChangeAspect="1"/>
          </p:cNvSpPr>
          <p:nvPr>
            <p:ph type="sldImg"/>
          </p:nvPr>
        </p:nvSpPr>
        <p:spPr>
          <a:xfrm>
            <a:off x="533400" y="460375"/>
            <a:ext cx="3144838" cy="2359025"/>
          </a:xfr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 that have never done this with your bro’s give it a chance.</a:t>
            </a:r>
            <a:endParaRPr lang="en-US" dirty="0"/>
          </a:p>
        </p:txBody>
      </p:sp>
      <p:sp>
        <p:nvSpPr>
          <p:cNvPr id="4" name="Slide Number Placeholder 3"/>
          <p:cNvSpPr>
            <a:spLocks noGrp="1"/>
          </p:cNvSpPr>
          <p:nvPr>
            <p:ph type="sldNum" sz="quarter" idx="10"/>
          </p:nvPr>
        </p:nvSpPr>
        <p:spPr/>
        <p:txBody>
          <a:bodyPr/>
          <a:lstStyle/>
          <a:p>
            <a:fld id="{723AE829-33B0-4EA3-A8DA-3F18853035AF}" type="slidenum">
              <a:rPr lang="en-US" smtClean="0"/>
              <a:t>7</a:t>
            </a:fld>
            <a:endParaRPr lang="en-US"/>
          </a:p>
        </p:txBody>
      </p:sp>
    </p:spTree>
    <p:extLst>
      <p:ext uri="{BB962C8B-B14F-4D97-AF65-F5344CB8AC3E}">
        <p14:creationId xmlns:p14="http://schemas.microsoft.com/office/powerpoint/2010/main" val="31932427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had an APT this is how you blocked them.</a:t>
            </a:r>
            <a:endParaRPr lang="en-US" dirty="0"/>
          </a:p>
        </p:txBody>
      </p:sp>
      <p:sp>
        <p:nvSpPr>
          <p:cNvPr id="4" name="Slide Number Placeholder 3"/>
          <p:cNvSpPr>
            <a:spLocks noGrp="1"/>
          </p:cNvSpPr>
          <p:nvPr>
            <p:ph type="sldNum" sz="quarter" idx="10"/>
          </p:nvPr>
        </p:nvSpPr>
        <p:spPr/>
        <p:txBody>
          <a:bodyPr/>
          <a:lstStyle/>
          <a:p>
            <a:fld id="{723AE829-33B0-4EA3-A8DA-3F18853035AF}" type="slidenum">
              <a:rPr lang="en-US" smtClean="0"/>
              <a:t>9</a:t>
            </a:fld>
            <a:endParaRPr lang="en-US"/>
          </a:p>
        </p:txBody>
      </p:sp>
    </p:spTree>
    <p:extLst>
      <p:ext uri="{BB962C8B-B14F-4D97-AF65-F5344CB8AC3E}">
        <p14:creationId xmlns:p14="http://schemas.microsoft.com/office/powerpoint/2010/main" val="3361059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Good one for</a:t>
            </a:r>
            <a:r>
              <a:rPr lang="en-US" baseline="0" dirty="0" smtClean="0"/>
              <a:t> finding out the answer to “What was your first phone number”</a:t>
            </a:r>
          </a:p>
          <a:p>
            <a:r>
              <a:rPr lang="en-US" baseline="0" dirty="0" smtClean="0"/>
              <a:t>People kept phone numbers forever back then.</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723AE829-33B0-4EA3-A8DA-3F18853035AF}" type="slidenum">
              <a:rPr lang="en-US" smtClean="0"/>
              <a:t>10</a:t>
            </a:fld>
            <a:endParaRPr lang="en-US"/>
          </a:p>
        </p:txBody>
      </p:sp>
    </p:spTree>
    <p:extLst>
      <p:ext uri="{BB962C8B-B14F-4D97-AF65-F5344CB8AC3E}">
        <p14:creationId xmlns:p14="http://schemas.microsoft.com/office/powerpoint/2010/main" val="1481803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20738" y="4155141"/>
            <a:ext cx="7542212" cy="1013012"/>
          </a:xfrm>
        </p:spPr>
        <p:txBody>
          <a:bodyPr anchor="b" anchorCtr="0">
            <a:noAutofit/>
          </a:bodyPr>
          <a:lstStyle/>
          <a:p>
            <a:r>
              <a:rPr lang="en-US" smtClean="0"/>
              <a:t>Click to edit Master title style</a:t>
            </a:r>
            <a:endParaRPr/>
          </a:p>
        </p:txBody>
      </p:sp>
      <p:sp>
        <p:nvSpPr>
          <p:cNvPr id="3" name="Subtitle 2"/>
          <p:cNvSpPr>
            <a:spLocks noGrp="1"/>
          </p:cNvSpPr>
          <p:nvPr>
            <p:ph type="subTitle" idx="1"/>
          </p:nvPr>
        </p:nvSpPr>
        <p:spPr>
          <a:xfrm>
            <a:off x="820738" y="5230906"/>
            <a:ext cx="7542212" cy="1030942"/>
          </a:xfrm>
        </p:spPr>
        <p:txBody>
          <a:bodyPr/>
          <a:lstStyle>
            <a:lvl1pPr marL="0" indent="0" algn="ctr">
              <a:spcBef>
                <a:spcPct val="30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dirty="0"/>
          </a:p>
        </p:txBody>
      </p:sp>
      <p:sp>
        <p:nvSpPr>
          <p:cNvPr id="4" name="Date Placeholder 3"/>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pic>
        <p:nvPicPr>
          <p:cNvPr id="7" name="Picture 6" descr="MoleculeTracer.png"/>
          <p:cNvPicPr>
            <a:picLocks noChangeAspect="1"/>
          </p:cNvPicPr>
          <p:nvPr/>
        </p:nvPicPr>
        <p:blipFill>
          <a:blip r:embed="rId2"/>
          <a:stretch>
            <a:fillRect/>
          </a:stretch>
        </p:blipFill>
        <p:spPr>
          <a:xfrm>
            <a:off x="1674019" y="224679"/>
            <a:ext cx="5795963" cy="394337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above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3962399"/>
            <a:ext cx="7585710" cy="672353"/>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3101957" y="457200"/>
            <a:ext cx="2940087" cy="2940087"/>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vert="horz" lIns="91440" tIns="45720" rIns="91440" bIns="45720" rtlCol="0">
            <a:normAutofit/>
          </a:bodyPr>
          <a:lstStyle>
            <a:lvl1pPr marL="0" indent="0" algn="l" defTabSz="914400" rtl="0" eaLnBrk="1" latinLnBrk="0" hangingPunct="1">
              <a:spcBef>
                <a:spcPts val="2000"/>
              </a:spcBef>
              <a:buFontTx/>
              <a:buNone/>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77240" y="4639235"/>
            <a:ext cx="7585710" cy="1371600"/>
          </a:xfrm>
        </p:spPr>
        <p:txBody>
          <a:bodyPr vert="horz" lIns="91440" tIns="45720" rIns="91440" bIns="45720" rtlCol="0">
            <a:normAutofit/>
          </a:bodyPr>
          <a:lstStyle>
            <a:lvl1pPr marL="0" indent="0" algn="ctr">
              <a:spcBef>
                <a:spcPts val="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019365" y="416859"/>
            <a:ext cx="1940859" cy="5607424"/>
          </a:xfrm>
        </p:spPr>
        <p:txBody>
          <a:bodyPr vert="eaVert" anchor="ctr" anchorCtr="0"/>
          <a:lstStyle/>
          <a:p>
            <a:r>
              <a:rPr lang="en-US" smtClean="0"/>
              <a:t>Click to edit Master title style</a:t>
            </a:r>
            <a:endParaRPr/>
          </a:p>
        </p:txBody>
      </p:sp>
      <p:sp>
        <p:nvSpPr>
          <p:cNvPr id="3" name="Vertical Text Placeholder 2"/>
          <p:cNvSpPr>
            <a:spLocks noGrp="1"/>
          </p:cNvSpPr>
          <p:nvPr>
            <p:ph type="body" orient="vert" idx="1"/>
          </p:nvPr>
        </p:nvSpPr>
        <p:spPr>
          <a:xfrm>
            <a:off x="820737" y="414015"/>
            <a:ext cx="6144839" cy="5610268"/>
          </a:xfrm>
        </p:spPr>
        <p:txBody>
          <a:bodyPr vert="eaVert"/>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20737" y="1219013"/>
            <a:ext cx="7542213" cy="1958975"/>
          </a:xfrm>
        </p:spPr>
        <p:txBody>
          <a:bodyPr vert="horz" lIns="91440" tIns="45720" rIns="91440" bIns="45720" rtlCol="0" anchor="b" anchorCtr="0">
            <a:noAutofit/>
          </a:bodyPr>
          <a:lstStyle>
            <a:lvl1pPr algn="ctr" defTabSz="914400" rtl="0" eaLnBrk="1" latinLnBrk="0" hangingPunct="1">
              <a:spcBef>
                <a:spcPct val="0"/>
              </a:spcBef>
              <a:buNone/>
              <a:defRPr sz="52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smtClean="0"/>
              <a:t>Click to edit Master title style</a:t>
            </a:r>
            <a:endParaRPr/>
          </a:p>
        </p:txBody>
      </p:sp>
      <p:sp>
        <p:nvSpPr>
          <p:cNvPr id="3" name="Text Placeholder 2"/>
          <p:cNvSpPr>
            <a:spLocks noGrp="1"/>
          </p:cNvSpPr>
          <p:nvPr>
            <p:ph type="body" idx="1"/>
          </p:nvPr>
        </p:nvSpPr>
        <p:spPr>
          <a:xfrm>
            <a:off x="820737" y="3224213"/>
            <a:ext cx="7542213" cy="1500187"/>
          </a:xfrm>
        </p:spPr>
        <p:txBody>
          <a:bodyPr vert="horz" lIns="91440" tIns="45720" rIns="91440" bIns="45720" rtlCol="0">
            <a:normAutofit/>
          </a:bodyPr>
          <a:lstStyle>
            <a:lvl1pPr marL="0" indent="0" algn="ctr" defTabSz="914400" rtl="0" eaLnBrk="1" latinLnBrk="0" hangingPunct="1">
              <a:spcBef>
                <a:spcPts val="300"/>
              </a:spcBef>
              <a:buFontTx/>
              <a:buNone/>
              <a:defRPr sz="2400" b="1" kern="1200">
                <a:solidFill>
                  <a:schemeClr val="tx1">
                    <a:tint val="75000"/>
                  </a:schemeClr>
                </a:solidFill>
                <a:effectLst>
                  <a:outerShdw blurRad="101600" dist="63500" dir="2700000" algn="tl" rotWithShape="0">
                    <a:prstClr val="black">
                      <a:alpha val="75000"/>
                    </a:prstClr>
                  </a:outerShdw>
                </a:effectLst>
                <a:latin typeface="+mn-lt"/>
                <a:ea typeface="+mn-ea"/>
                <a:cs typeface="+mn-cs"/>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p>
            <a:r>
              <a:rPr lang="en-US" smtClean="0"/>
              <a:t>Click to edit Master title style</a:t>
            </a:r>
            <a:endParaRPr/>
          </a:p>
        </p:txBody>
      </p:sp>
      <p:sp>
        <p:nvSpPr>
          <p:cNvPr id="3" name="Content Placeholder 2"/>
          <p:cNvSpPr>
            <a:spLocks noGrp="1"/>
          </p:cNvSpPr>
          <p:nvPr>
            <p:ph sz="half" idx="1"/>
          </p:nvPr>
        </p:nvSpPr>
        <p:spPr>
          <a:xfrm>
            <a:off x="779462"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Content Placeholder 3"/>
          <p:cNvSpPr>
            <a:spLocks noGrp="1"/>
          </p:cNvSpPr>
          <p:nvPr>
            <p:ph sz="half" idx="2"/>
          </p:nvPr>
        </p:nvSpPr>
        <p:spPr>
          <a:xfrm>
            <a:off x="4703763" y="1892301"/>
            <a:ext cx="3657600" cy="3975100"/>
          </a:xfrm>
        </p:spPr>
        <p:txBody>
          <a:bodyPr>
            <a:normAutofit/>
          </a:bodyPr>
          <a:lstStyle>
            <a:lvl1pPr>
              <a:defRPr sz="2000"/>
            </a:lvl1pPr>
            <a:lvl2pPr>
              <a:defRPr sz="1800"/>
            </a:lvl2pPr>
            <a:lvl3pPr>
              <a:defRPr sz="1800"/>
            </a:lvl3pPr>
            <a:lvl4pPr>
              <a:defRPr sz="1800"/>
            </a:lvl4pPr>
            <a:lvl5pPr>
              <a:defRPr sz="1800"/>
            </a:lvl5pPr>
            <a:lvl6pPr marL="2173288" indent="-344488">
              <a:defRPr sz="1800"/>
            </a:lvl6pPr>
            <a:lvl7pPr marL="2173288" indent="-344488">
              <a:defRPr sz="1800"/>
            </a:lvl7pPr>
            <a:lvl8pPr marL="2173288" indent="-344488">
              <a:defRPr sz="1800"/>
            </a:lvl8pPr>
            <a:lvl9pPr marL="2173288" indent="-344488">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Date Placeholder 4"/>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779462" y="107577"/>
            <a:ext cx="7581901" cy="1653988"/>
          </a:xfrm>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779462"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779462"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5" name="Text Placeholder 4"/>
          <p:cNvSpPr>
            <a:spLocks noGrp="1"/>
          </p:cNvSpPr>
          <p:nvPr>
            <p:ph type="body" sz="quarter" idx="3"/>
          </p:nvPr>
        </p:nvSpPr>
        <p:spPr>
          <a:xfrm>
            <a:off x="4703763" y="1761565"/>
            <a:ext cx="3657600" cy="515469"/>
          </a:xfrm>
        </p:spPr>
        <p:txBody>
          <a:bodyPr anchor="b">
            <a:normAutofit/>
          </a:bodyPr>
          <a:lstStyle>
            <a:lvl1pPr marL="0" indent="0" algn="ctr">
              <a:spcBef>
                <a:spcPct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03763" y="2393575"/>
            <a:ext cx="3657600" cy="3473823"/>
          </a:xfrm>
        </p:spPr>
        <p:txBody>
          <a:bodyPr>
            <a:normAutofit/>
          </a:bodyPr>
          <a:lstStyle>
            <a:lvl1pPr>
              <a:defRPr sz="2000"/>
            </a:lvl1pPr>
            <a:lvl2pPr>
              <a:defRPr sz="1800"/>
            </a:lvl2pPr>
            <a:lvl3pPr>
              <a:defRPr sz="1800"/>
            </a:lvl3pPr>
            <a:lvl4pPr>
              <a:defRPr sz="1800"/>
            </a:lvl4pPr>
            <a:lvl5pPr>
              <a:defRPr sz="1800"/>
            </a:lvl5pPr>
            <a:lvl6pPr marL="2173288" indent="-344488">
              <a:defRPr sz="1600"/>
            </a:lvl6pPr>
            <a:lvl7pPr marL="2173288" indent="-344488">
              <a:defRPr sz="1600"/>
            </a:lvl7pPr>
            <a:lvl8pPr marL="2173288" indent="-344488">
              <a:defRPr sz="1600"/>
            </a:lvl8pPr>
            <a:lvl9pPr marL="2173288" indent="-344488">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7" name="Date Placeholder 6"/>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9929" y="457201"/>
            <a:ext cx="3566160" cy="1371600"/>
          </a:xfrm>
        </p:spPr>
        <p:txBody>
          <a:bodyPr anchor="b">
            <a:normAutofit/>
          </a:bodyPr>
          <a:lstStyle>
            <a:lvl1pPr algn="ctr">
              <a:defRPr sz="3600" b="1"/>
            </a:lvl1pPr>
          </a:lstStyle>
          <a:p>
            <a:r>
              <a:rPr lang="en-US" smtClean="0"/>
              <a:t>Click to edit Master title style</a:t>
            </a:r>
            <a:endParaRPr/>
          </a:p>
        </p:txBody>
      </p:sp>
      <p:sp>
        <p:nvSpPr>
          <p:cNvPr id="3" name="Content Placeholder 2"/>
          <p:cNvSpPr>
            <a:spLocks noGrp="1"/>
          </p:cNvSpPr>
          <p:nvPr>
            <p:ph idx="1"/>
          </p:nvPr>
        </p:nvSpPr>
        <p:spPr>
          <a:xfrm>
            <a:off x="4802393" y="457201"/>
            <a:ext cx="3566160" cy="5410200"/>
          </a:xfrm>
        </p:spPr>
        <p:txBody>
          <a:bodyPr>
            <a:normAutofit/>
          </a:bodyPr>
          <a:lstStyle>
            <a:lvl1pPr>
              <a:defRPr sz="2400"/>
            </a:lvl1pPr>
            <a:lvl2pPr>
              <a:defRPr sz="2200"/>
            </a:lvl2pPr>
            <a:lvl3pPr>
              <a:defRPr sz="2000"/>
            </a:lvl3pPr>
            <a:lvl4pPr>
              <a:defRPr sz="1800"/>
            </a:lvl4pPr>
            <a:lvl5pPr>
              <a:defRPr sz="1800"/>
            </a:lvl5pPr>
            <a:lvl6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173288" indent="-344488">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2173288" indent="-344488">
              <a:defRPr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Text Placeholder 3"/>
          <p:cNvSpPr>
            <a:spLocks noGrp="1"/>
          </p:cNvSpPr>
          <p:nvPr>
            <p:ph type="body" sz="half" idx="2"/>
          </p:nvPr>
        </p:nvSpPr>
        <p:spPr>
          <a:xfrm>
            <a:off x="779929" y="1828801"/>
            <a:ext cx="3566160" cy="3657600"/>
          </a:xfrm>
        </p:spPr>
        <p:txBody>
          <a:bodyPr>
            <a:normAutofit/>
          </a:bodyPr>
          <a:lstStyle>
            <a:lvl1pPr marL="0" indent="0" algn="ctr">
              <a:spcBef>
                <a:spcPts val="6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77240" y="457200"/>
            <a:ext cx="3566160" cy="1371600"/>
          </a:xfrm>
        </p:spPr>
        <p:txBody>
          <a:bodyPr anchor="b">
            <a:normAutofit/>
          </a:bodyPr>
          <a:lstStyle>
            <a:lvl1pPr algn="ctr">
              <a:defRPr sz="3600" b="1" kern="1200">
                <a:solidFill>
                  <a:schemeClr val="tx1"/>
                </a:solidFill>
                <a:effectLst>
                  <a:outerShdw blurRad="101600" dist="63500" dir="2700000" algn="tl" rotWithShape="0">
                    <a:prstClr val="black">
                      <a:alpha val="75000"/>
                    </a:prstClr>
                  </a:outerShdw>
                </a:effectLst>
                <a:latin typeface="+mj-lt"/>
                <a:ea typeface="+mj-ea"/>
                <a:cs typeface="+mj-cs"/>
              </a:defRPr>
            </a:lvl1pPr>
          </a:lstStyle>
          <a:p>
            <a:r>
              <a:rPr lang="en-US" smtClean="0"/>
              <a:t>Click to edit Master title style</a:t>
            </a:r>
            <a:endParaRPr/>
          </a:p>
        </p:txBody>
      </p:sp>
      <p:sp>
        <p:nvSpPr>
          <p:cNvPr id="3" name="Picture Placeholder 2"/>
          <p:cNvSpPr>
            <a:spLocks noGrp="1"/>
          </p:cNvSpPr>
          <p:nvPr>
            <p:ph type="pic" idx="1"/>
          </p:nvPr>
        </p:nvSpPr>
        <p:spPr>
          <a:xfrm>
            <a:off x="5266765" y="1676400"/>
            <a:ext cx="2975610" cy="2975610"/>
          </a:xfrm>
          <a:prstGeom prst="ellipse">
            <a:avLst/>
          </a:prstGeom>
          <a:solidFill>
            <a:schemeClr val="tx1">
              <a:lumMod val="75000"/>
            </a:schemeClr>
          </a:solidFill>
          <a:ln w="63500">
            <a:solidFill>
              <a:schemeClr val="tx1"/>
            </a:solidFill>
          </a:ln>
          <a:effectLst>
            <a:outerShdw blurRad="254000" dist="152400" dir="5400000" sx="90000" sy="-19000" rotWithShape="0">
              <a:prstClr val="black">
                <a:alpha val="20000"/>
              </a:prstClr>
            </a:outerShdw>
          </a:effectLst>
        </p:spPr>
        <p:txBody>
          <a:bodyPr>
            <a:normAutofit/>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a:p>
        </p:txBody>
      </p:sp>
      <p:sp>
        <p:nvSpPr>
          <p:cNvPr id="4" name="Text Placeholder 3"/>
          <p:cNvSpPr>
            <a:spLocks noGrp="1"/>
          </p:cNvSpPr>
          <p:nvPr>
            <p:ph type="body" sz="half" idx="2"/>
          </p:nvPr>
        </p:nvSpPr>
        <p:spPr>
          <a:xfrm>
            <a:off x="777240" y="1828800"/>
            <a:ext cx="3566160" cy="3657600"/>
          </a:xfrm>
        </p:spPr>
        <p:txBody>
          <a:bodyPr vert="horz" lIns="91440" tIns="45720" rIns="91440" bIns="45720" rtlCol="0">
            <a:normAutofit/>
          </a:bodyPr>
          <a:lstStyle>
            <a:lvl1pPr marL="0" indent="0" algn="ctr">
              <a:spcBef>
                <a:spcPts val="600"/>
              </a:spcBef>
              <a:buNone/>
              <a:defRPr sz="20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lgn="ctr" defTabSz="914400" rtl="0" eaLnBrk="1" latinLnBrk="0" hangingPunct="1">
              <a:spcBef>
                <a:spcPts val="2000"/>
              </a:spcBef>
              <a:buFontTx/>
              <a:buNone/>
            </a:pPr>
            <a:r>
              <a:rPr lang="en-US" smtClean="0"/>
              <a:t>Click to edit Master text styles</a:t>
            </a:r>
          </a:p>
        </p:txBody>
      </p:sp>
      <p:sp>
        <p:nvSpPr>
          <p:cNvPr id="5" name="Date Placeholder 4"/>
          <p:cNvSpPr>
            <a:spLocks noGrp="1"/>
          </p:cNvSpPr>
          <p:nvPr>
            <p:ph type="dt" sz="half" idx="10"/>
          </p:nvPr>
        </p:nvSpPr>
        <p:spPr/>
        <p:txBody>
          <a:bodyPr/>
          <a:lstStyle/>
          <a:p>
            <a:fld id="{EBCD5785-8A43-4CC4-A705-D4AA7E8DB57F}" type="datetimeFigureOut">
              <a:rPr lang="en-US" smtClean="0"/>
              <a:pPr/>
              <a:t>5/24/17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F75B4CE-5129-41CA-A75E-F2AE589D1F47}"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GridOverlay.png"/>
          <p:cNvPicPr>
            <a:picLocks noChangeAspect="1"/>
          </p:cNvPicPr>
          <p:nvPr/>
        </p:nvPicPr>
        <p:blipFill>
          <a:blip r:embed="rId14"/>
          <a:stretch>
            <a:fillRect/>
          </a:stretch>
        </p:blipFill>
        <p:spPr>
          <a:xfrm>
            <a:off x="0" y="0"/>
            <a:ext cx="9144000" cy="6858000"/>
          </a:xfrm>
          <a:prstGeom prst="rect">
            <a:avLst/>
          </a:prstGeom>
          <a:solidFill>
            <a:schemeClr val="bg2">
              <a:lumMod val="60000"/>
              <a:lumOff val="40000"/>
              <a:alpha val="10000"/>
            </a:schemeClr>
          </a:solidFill>
        </p:spPr>
      </p:pic>
      <p:sp>
        <p:nvSpPr>
          <p:cNvPr id="2" name="Title Placeholder 1"/>
          <p:cNvSpPr>
            <a:spLocks noGrp="1"/>
          </p:cNvSpPr>
          <p:nvPr>
            <p:ph type="title"/>
          </p:nvPr>
        </p:nvSpPr>
        <p:spPr>
          <a:xfrm>
            <a:off x="779462" y="107577"/>
            <a:ext cx="7581901" cy="1653988"/>
          </a:xfrm>
          <a:prstGeom prst="rect">
            <a:avLst/>
          </a:prstGeom>
        </p:spPr>
        <p:txBody>
          <a:bodyPr vert="horz" lIns="91440" tIns="45720" rIns="91440" bIns="45720" rtlCol="0" anchor="ctr">
            <a:noAutofit/>
          </a:bodyPr>
          <a:lstStyle/>
          <a:p>
            <a:r>
              <a:rPr lang="en-US" smtClean="0"/>
              <a:t>Click to edit Master title style</a:t>
            </a:r>
            <a:endParaRPr/>
          </a:p>
        </p:txBody>
      </p:sp>
      <p:sp>
        <p:nvSpPr>
          <p:cNvPr id="3" name="Text Placeholder 2"/>
          <p:cNvSpPr>
            <a:spLocks noGrp="1"/>
          </p:cNvSpPr>
          <p:nvPr>
            <p:ph type="body" idx="1"/>
          </p:nvPr>
        </p:nvSpPr>
        <p:spPr>
          <a:xfrm>
            <a:off x="779462" y="1882588"/>
            <a:ext cx="7581901" cy="3953436"/>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dirty="0"/>
          </a:p>
        </p:txBody>
      </p:sp>
      <p:sp>
        <p:nvSpPr>
          <p:cNvPr id="4" name="Date Placeholder 3"/>
          <p:cNvSpPr>
            <a:spLocks noGrp="1"/>
          </p:cNvSpPr>
          <p:nvPr>
            <p:ph type="dt" sz="half" idx="2"/>
          </p:nvPr>
        </p:nvSpPr>
        <p:spPr>
          <a:xfrm>
            <a:off x="6651812" y="6356350"/>
            <a:ext cx="2133600" cy="365125"/>
          </a:xfrm>
          <a:prstGeom prst="rect">
            <a:avLst/>
          </a:prstGeom>
        </p:spPr>
        <p:txBody>
          <a:bodyPr vert="horz" lIns="91440" tIns="45720" rIns="91440" bIns="45720" rtlCol="0" anchor="ctr"/>
          <a:lstStyle>
            <a:lvl1pPr algn="r">
              <a:defRPr sz="1100">
                <a:solidFill>
                  <a:schemeClr val="tx1">
                    <a:tint val="75000"/>
                  </a:schemeClr>
                </a:solidFill>
                <a:effectLst>
                  <a:outerShdw blurRad="101600" dist="63500" dir="2700000" algn="tl" rotWithShape="0">
                    <a:prstClr val="black">
                      <a:alpha val="75000"/>
                    </a:prstClr>
                  </a:outerShdw>
                </a:effectLst>
              </a:defRPr>
            </a:lvl1pPr>
          </a:lstStyle>
          <a:p>
            <a:fld id="{EBCD5785-8A43-4CC4-A705-D4AA7E8DB57F}" type="datetimeFigureOut">
              <a:rPr lang="en-US" smtClean="0"/>
              <a:pPr/>
              <a:t>5/24/17</a:t>
            </a:fld>
            <a:endParaRPr lang="en-US" dirty="0"/>
          </a:p>
        </p:txBody>
      </p:sp>
      <p:sp>
        <p:nvSpPr>
          <p:cNvPr id="5" name="Footer Placeholder 4"/>
          <p:cNvSpPr>
            <a:spLocks noGrp="1"/>
          </p:cNvSpPr>
          <p:nvPr>
            <p:ph type="ftr" sz="quarter" idx="3"/>
          </p:nvPr>
        </p:nvSpPr>
        <p:spPr>
          <a:xfrm>
            <a:off x="354106" y="6356350"/>
            <a:ext cx="2895600" cy="365125"/>
          </a:xfrm>
          <a:prstGeom prst="rect">
            <a:avLst/>
          </a:prstGeom>
        </p:spPr>
        <p:txBody>
          <a:bodyPr vert="horz" lIns="91440" tIns="45720" rIns="91440" bIns="45720" rtlCol="0" anchor="ctr"/>
          <a:lstStyle>
            <a:lvl1pPr algn="l">
              <a:defRPr sz="1100">
                <a:solidFill>
                  <a:schemeClr val="tx1">
                    <a:tint val="75000"/>
                  </a:schemeClr>
                </a:solidFill>
                <a:effectLst>
                  <a:outerShdw blurRad="101600" dist="63500" dir="2700000" algn="tl" rotWithShape="0">
                    <a:prstClr val="black">
                      <a:alpha val="75000"/>
                    </a:prstClr>
                  </a:outerShdw>
                </a:effectLst>
              </a:defRPr>
            </a:lvl1pPr>
          </a:lstStyle>
          <a:p>
            <a:endParaRPr lang="en-US" dirty="0"/>
          </a:p>
        </p:txBody>
      </p:sp>
      <p:sp>
        <p:nvSpPr>
          <p:cNvPr id="6" name="Slide Number Placeholder 5"/>
          <p:cNvSpPr>
            <a:spLocks noGrp="1"/>
          </p:cNvSpPr>
          <p:nvPr>
            <p:ph type="sldNum" sz="quarter" idx="4"/>
          </p:nvPr>
        </p:nvSpPr>
        <p:spPr>
          <a:xfrm>
            <a:off x="4191000" y="6356350"/>
            <a:ext cx="762000" cy="365125"/>
          </a:xfrm>
          <a:prstGeom prst="rect">
            <a:avLst/>
          </a:prstGeom>
        </p:spPr>
        <p:txBody>
          <a:bodyPr vert="horz" lIns="91440" tIns="45720" rIns="91440" bIns="45720" rtlCol="0" anchor="ctr"/>
          <a:lstStyle>
            <a:lvl1pPr algn="ctr">
              <a:defRPr sz="1100">
                <a:solidFill>
                  <a:schemeClr val="tx1">
                    <a:tint val="75000"/>
                  </a:schemeClr>
                </a:solidFill>
                <a:effectLst>
                  <a:outerShdw blurRad="101600" dist="63500" dir="2700000" algn="tl" rotWithShape="0">
                    <a:prstClr val="black">
                      <a:alpha val="75000"/>
                    </a:prstClr>
                  </a:outerShdw>
                </a:effectLst>
              </a:defRPr>
            </a:lvl1pPr>
          </a:lstStyle>
          <a:p>
            <a:fld id="{FF75B4CE-5129-41CA-A75E-F2AE589D1F47}"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txStyles>
    <p:titleStyle>
      <a:lvl1pPr algn="ctr" defTabSz="914400" rtl="0" eaLnBrk="1" latinLnBrk="0" hangingPunct="1">
        <a:spcBef>
          <a:spcPct val="0"/>
        </a:spcBef>
        <a:buNone/>
        <a:defRPr sz="5600" b="1" kern="1200">
          <a:solidFill>
            <a:schemeClr val="tx1"/>
          </a:solidFill>
          <a:effectLst>
            <a:outerShdw blurRad="101600" dist="63500" dir="2700000" algn="tl" rotWithShape="0">
              <a:prstClr val="black">
                <a:alpha val="75000"/>
              </a:prstClr>
            </a:outerShdw>
          </a:effectLst>
          <a:latin typeface="+mj-lt"/>
          <a:ea typeface="+mj-ea"/>
          <a:cs typeface="+mj-cs"/>
        </a:defRPr>
      </a:lvl1pPr>
    </p:titleStyle>
    <p:bodyStyle>
      <a:lvl1pPr marL="403225" indent="-403225" algn="l" defTabSz="914400" rtl="0" eaLnBrk="1" latinLnBrk="0" hangingPunct="1">
        <a:spcBef>
          <a:spcPts val="2000"/>
        </a:spcBef>
        <a:buFontTx/>
        <a:buBlip>
          <a:blip r:embed="rId15"/>
        </a:buBlip>
        <a:defRPr sz="2400" b="1" kern="1200">
          <a:solidFill>
            <a:schemeClr val="tx1"/>
          </a:solidFill>
          <a:effectLst>
            <a:outerShdw blurRad="101600" dist="63500" dir="2700000" algn="tl" rotWithShape="0">
              <a:prstClr val="black">
                <a:alpha val="75000"/>
              </a:prstClr>
            </a:outerShdw>
          </a:effectLst>
          <a:latin typeface="+mn-lt"/>
          <a:ea typeface="+mn-ea"/>
          <a:cs typeface="+mn-cs"/>
        </a:defRPr>
      </a:lvl1pPr>
      <a:lvl2pPr marL="806450" indent="-403225" algn="l" defTabSz="914400" rtl="0" eaLnBrk="1" latinLnBrk="0" hangingPunct="1">
        <a:spcBef>
          <a:spcPts val="600"/>
        </a:spcBef>
        <a:buFontTx/>
        <a:buBlip>
          <a:blip r:embed="rId15"/>
        </a:buBlip>
        <a:defRPr sz="2200" b="1" kern="1200">
          <a:solidFill>
            <a:schemeClr val="tx1"/>
          </a:solidFill>
          <a:effectLst>
            <a:outerShdw blurRad="101600" dist="63500" dir="2700000" algn="tl" rotWithShape="0">
              <a:prstClr val="black">
                <a:alpha val="75000"/>
              </a:prstClr>
            </a:outerShdw>
          </a:effectLst>
          <a:latin typeface="+mn-lt"/>
          <a:ea typeface="+mn-ea"/>
          <a:cs typeface="+mn-cs"/>
        </a:defRPr>
      </a:lvl2pPr>
      <a:lvl3pPr marL="1143000" indent="-336550" algn="l" defTabSz="914400" rtl="0" eaLnBrk="1" latinLnBrk="0" hangingPunct="1">
        <a:spcBef>
          <a:spcPts val="600"/>
        </a:spcBef>
        <a:buFontTx/>
        <a:buBlip>
          <a:blip r:embed="rId15"/>
        </a:buBlip>
        <a:defRPr sz="2000" b="1" kern="1200">
          <a:solidFill>
            <a:schemeClr val="tx1"/>
          </a:solidFill>
          <a:effectLst>
            <a:outerShdw blurRad="101600" dist="63500" dir="2700000" algn="tl" rotWithShape="0">
              <a:prstClr val="black">
                <a:alpha val="75000"/>
              </a:prstClr>
            </a:outerShdw>
          </a:effectLst>
          <a:latin typeface="+mn-lt"/>
          <a:ea typeface="+mn-ea"/>
          <a:cs typeface="+mn-cs"/>
        </a:defRPr>
      </a:lvl3pPr>
      <a:lvl4pPr marL="1492250" indent="-3492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4pPr>
      <a:lvl5pPr marL="1828800" indent="-336550" algn="l" defTabSz="914400" rtl="0" eaLnBrk="1" latinLnBrk="0" hangingPunct="1">
        <a:spcBef>
          <a:spcPts val="600"/>
        </a:spcBef>
        <a:buFontTx/>
        <a:buBlip>
          <a:blip r:embed="rId15"/>
        </a:buBlip>
        <a:defRPr sz="1800" b="1" kern="1200">
          <a:solidFill>
            <a:schemeClr val="tx1"/>
          </a:solidFill>
          <a:effectLst>
            <a:outerShdw blurRad="101600" dist="63500" dir="2700000" algn="tl" rotWithShape="0">
              <a:prstClr val="black">
                <a:alpha val="75000"/>
              </a:prstClr>
            </a:outerShdw>
          </a:effectLst>
          <a:latin typeface="+mn-lt"/>
          <a:ea typeface="+mn-ea"/>
          <a:cs typeface="+mn-cs"/>
        </a:defRPr>
      </a:lvl5pPr>
      <a:lvl6pPr marL="21732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6pPr>
      <a:lvl7pPr marL="2516188"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7pPr>
      <a:lvl8pPr marL="2860675" indent="-344488" algn="l" defTabSz="914400" rtl="0" eaLnBrk="1" latinLnBrk="0" hangingPunct="1">
        <a:spcBef>
          <a:spcPct val="20000"/>
        </a:spcBef>
        <a:buFontTx/>
        <a:buBlip>
          <a:blip r:embed="rId15"/>
        </a:buBlip>
        <a:defRPr lang="en-US" sz="1800" b="1" kern="1200" dirty="0" smtClean="0">
          <a:solidFill>
            <a:schemeClr val="tx1"/>
          </a:solidFill>
          <a:effectLst>
            <a:outerShdw blurRad="101600" dist="63500" dir="2700000" algn="tl" rotWithShape="0">
              <a:prstClr val="black">
                <a:alpha val="75000"/>
              </a:prstClr>
            </a:outerShdw>
          </a:effectLst>
          <a:latin typeface="+mn-lt"/>
          <a:ea typeface="+mn-ea"/>
          <a:cs typeface="+mn-cs"/>
        </a:defRPr>
      </a:lvl8pPr>
      <a:lvl9pPr marL="3205163" indent="-344488" algn="l" defTabSz="914400" rtl="0" eaLnBrk="1" latinLnBrk="0" hangingPunct="1">
        <a:spcBef>
          <a:spcPct val="20000"/>
        </a:spcBef>
        <a:buFontTx/>
        <a:buBlip>
          <a:blip r:embed="rId15"/>
        </a:buBlip>
        <a:defRPr lang="en-US" sz="1800" b="1" kern="1200" dirty="0">
          <a:solidFill>
            <a:schemeClr val="tx1"/>
          </a:solidFill>
          <a:effectLst>
            <a:outerShdw blurRad="101600" dist="63500" dir="2700000" algn="tl" rotWithShape="0">
              <a:prstClr val="black">
                <a:alpha val="75000"/>
              </a:prstClr>
            </a:outerShdw>
          </a:effectLst>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12.xml"/><Relationship Id="rId5" Type="http://schemas.openxmlformats.org/officeDocument/2006/relationships/image" Target="../media/image13.png"/><Relationship Id="rId6" Type="http://schemas.openxmlformats.org/officeDocument/2006/relationships/image" Target="../media/image14.png"/><Relationship Id="rId1" Type="http://schemas.microsoft.com/office/2007/relationships/media" Target="../media/media1.mp3"/><Relationship Id="rId2" Type="http://schemas.openxmlformats.org/officeDocument/2006/relationships/audio" Target="../media/media1.mp3"/></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8"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1.png"/><Relationship Id="rId7" Type="http://schemas.openxmlformats.org/officeDocument/2006/relationships/image" Target="../media/image25.png"/><Relationship Id="rId8" Type="http://schemas.microsoft.com/office/2007/relationships/hdphoto" Target="../media/hdphoto1.wdp"/><Relationship Id="rId9" Type="http://schemas.openxmlformats.org/officeDocument/2006/relationships/image" Target="../media/image19.png"/><Relationship Id="rId10" Type="http://schemas.openxmlformats.org/officeDocument/2006/relationships/image" Target="../media/image26.png"/><Relationship Id="rId11"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hyperlink" Target="http://example.com/app/accountInfo?acct=notmyacct"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39.xml"/><Relationship Id="rId5" Type="http://schemas.openxmlformats.org/officeDocument/2006/relationships/image" Target="../media/image13.png"/><Relationship Id="rId1" Type="http://schemas.microsoft.com/office/2007/relationships/media" Target="../media/media2.mp3"/><Relationship Id="rId2" Type="http://schemas.openxmlformats.org/officeDocument/2006/relationships/audio" Target="../media/media2.mp3"/></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 Id="rId3" Type="http://schemas.openxmlformats.org/officeDocument/2006/relationships/image" Target="../media/image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 Id="rId3" Type="http://schemas.openxmlformats.org/officeDocument/2006/relationships/image" Target="../media/image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5" Type="http://schemas.microsoft.com/office/2007/relationships/hdphoto" Target="../media/hdphoto2.wdp"/><Relationship Id="rId6" Type="http://schemas.openxmlformats.org/officeDocument/2006/relationships/image" Target="../media/image19.png"/><Relationship Id="rId7" Type="http://schemas.openxmlformats.org/officeDocument/2006/relationships/image" Target="../media/image42.png"/><Relationship Id="rId8" Type="http://schemas.openxmlformats.org/officeDocument/2006/relationships/image" Target="../media/image43.png"/><Relationship Id="rId9" Type="http://schemas.openxmlformats.org/officeDocument/2006/relationships/image" Target="../media/image44.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notesSlide" Target="../notesSlides/notesSlide58.xml"/><Relationship Id="rId5" Type="http://schemas.openxmlformats.org/officeDocument/2006/relationships/image" Target="../media/image45.png"/><Relationship Id="rId6" Type="http://schemas.openxmlformats.org/officeDocument/2006/relationships/image" Target="../media/image13.png"/><Relationship Id="rId1" Type="http://schemas.microsoft.com/office/2007/relationships/media" Target="../media/media3.wav"/><Relationship Id="rId2" Type="http://schemas.openxmlformats.org/officeDocument/2006/relationships/audio" Target="../media/media3.wav"/></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2.png"/><Relationship Id="rId5" Type="http://schemas.openxmlformats.org/officeDocument/2006/relationships/image" Target="../media/image44.png"/><Relationship Id="rId6" Type="http://schemas.openxmlformats.org/officeDocument/2006/relationships/image" Target="../media/image47.png"/><Relationship Id="rId7" Type="http://schemas.openxmlformats.org/officeDocument/2006/relationships/image" Target="../media/image40.png"/><Relationship Id="rId8" Type="http://schemas.openxmlformats.org/officeDocument/2006/relationships/image" Target="../media/image48.png"/><Relationship Id="rId9" Type="http://schemas.openxmlformats.org/officeDocument/2006/relationships/image" Target="../media/image43.png"/><Relationship Id="rId10" Type="http://schemas.openxmlformats.org/officeDocument/2006/relationships/image" Target="../media/image49.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55.png"/><Relationship Id="rId1" Type="http://schemas.microsoft.com/office/2007/relationships/media" Target="../media/media4.mp4"/><Relationship Id="rId2" Type="http://schemas.openxmlformats.org/officeDocument/2006/relationships/video" Target="../media/media4.mp4"/></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bg1"/>
            </a:gs>
            <a:gs pos="100000">
              <a:srgbClr val="000000"/>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3" name="Rectangle 2"/>
          <p:cNvSpPr/>
          <p:nvPr/>
        </p:nvSpPr>
        <p:spPr>
          <a:xfrm>
            <a:off x="1066800" y="2362200"/>
            <a:ext cx="6858000" cy="25908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828800" y="1371600"/>
            <a:ext cx="5715000" cy="4572000"/>
          </a:xfrm>
          <a:prstGeom prst="rect">
            <a:avLst/>
          </a:prstGeom>
          <a:noFill/>
          <a:scene3d>
            <a:camera prst="perspectiveFront"/>
            <a:lightRig rig="balanced" dir="t"/>
          </a:scene3d>
        </p:spPr>
        <p:txBody>
          <a:bodyPr wrap="square" lIns="0" tIns="0" rIns="0" bIns="0" rtlCol="0" anchor="ctr" anchorCtr="1">
            <a:noAutofit/>
            <a:scene3d>
              <a:camera prst="perspectiveFront"/>
              <a:lightRig rig="balanced" dir="t"/>
            </a:scene3d>
            <a:sp3d extrusionH="3810000" prstMaterial="matte">
              <a:extrusionClr>
                <a:schemeClr val="bg1"/>
              </a:extrusionClr>
              <a:contourClr>
                <a:schemeClr val="bg1">
                  <a:lumMod val="65000"/>
                </a:schemeClr>
              </a:contourClr>
            </a:sp3d>
          </a:bodyPr>
          <a:lstStyle/>
          <a:p>
            <a:pPr algn="ctr">
              <a:lnSpc>
                <a:spcPct val="70000"/>
              </a:lnSpc>
            </a:pPr>
            <a:r>
              <a:rPr lang="en-US" sz="8000" spc="200" dirty="0" smtClean="0">
                <a:solidFill>
                  <a:schemeClr val="tx1">
                    <a:lumMod val="85000"/>
                    <a:lumOff val="15000"/>
                  </a:schemeClr>
                </a:solidFill>
                <a:latin typeface="Impact" pitchFamily="34" charset="0"/>
              </a:rPr>
              <a:t>Testing</a:t>
            </a:r>
            <a:r>
              <a:rPr lang="en-US" sz="9200" spc="200" dirty="0" smtClean="0">
                <a:solidFill>
                  <a:schemeClr val="tx1">
                    <a:lumMod val="85000"/>
                    <a:lumOff val="15000"/>
                  </a:schemeClr>
                </a:solidFill>
                <a:latin typeface="Impact" pitchFamily="34" charset="0"/>
              </a:rPr>
              <a:t> </a:t>
            </a:r>
            <a:r>
              <a:rPr lang="en-US" sz="9200" spc="200" dirty="0">
                <a:solidFill>
                  <a:schemeClr val="tx1">
                    <a:lumMod val="85000"/>
                    <a:lumOff val="15000"/>
                  </a:schemeClr>
                </a:solidFill>
                <a:latin typeface="Impact" pitchFamily="34" charset="0"/>
              </a:rPr>
              <a:t>Phone </a:t>
            </a:r>
            <a:r>
              <a:rPr lang="en-US" sz="6600" spc="200" dirty="0" smtClean="0">
                <a:solidFill>
                  <a:schemeClr val="tx1">
                    <a:lumMod val="85000"/>
                    <a:lumOff val="15000"/>
                  </a:schemeClr>
                </a:solidFill>
                <a:latin typeface="Impact" pitchFamily="34" charset="0"/>
              </a:rPr>
              <a:t>Systems</a:t>
            </a:r>
            <a:endParaRPr lang="en-US" sz="9200" spc="200" dirty="0">
              <a:solidFill>
                <a:schemeClr val="tx1">
                  <a:lumMod val="85000"/>
                  <a:lumOff val="15000"/>
                </a:schemeClr>
              </a:solidFill>
              <a:latin typeface="Impact" pitchFamily="34" charset="0"/>
            </a:endParaRPr>
          </a:p>
        </p:txBody>
      </p:sp>
    </p:spTree>
    <p:extLst>
      <p:ext uri="{BB962C8B-B14F-4D97-AF65-F5344CB8AC3E}">
        <p14:creationId xmlns:p14="http://schemas.microsoft.com/office/powerpoint/2010/main" val="2758569973"/>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xmlns:p14="http://schemas.microsoft.com/office/powerpoint/2010/main" spd="slow">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228600"/>
            <a:ext cx="9144000" cy="7644384"/>
          </a:xfrm>
          <a:prstGeom prst="rect">
            <a:avLst/>
          </a:prstGeom>
        </p:spPr>
      </p:pic>
    </p:spTree>
    <p:extLst>
      <p:ext uri="{BB962C8B-B14F-4D97-AF65-F5344CB8AC3E}">
        <p14:creationId xmlns:p14="http://schemas.microsoft.com/office/powerpoint/2010/main" val="2884756752"/>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a:t>So who uses </a:t>
            </a:r>
            <a:r>
              <a:rPr lang="en-US" sz="6000" dirty="0" smtClean="0"/>
              <a:t>Phones</a:t>
            </a:r>
            <a:r>
              <a:rPr lang="en-US" sz="6000" dirty="0"/>
              <a:t>?</a:t>
            </a: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600" dirty="0" smtClean="0">
              <a:solidFill>
                <a:schemeClr val="tx1"/>
              </a:solidFill>
            </a:endParaRPr>
          </a:p>
          <a:p>
            <a:r>
              <a:rPr lang="en-US" sz="3600" dirty="0" smtClean="0">
                <a:solidFill>
                  <a:schemeClr val="tx1"/>
                </a:solidFill>
              </a:rPr>
              <a:t>What </a:t>
            </a:r>
            <a:r>
              <a:rPr lang="en-US" sz="3600" dirty="0">
                <a:solidFill>
                  <a:schemeClr val="tx1"/>
                </a:solidFill>
              </a:rPr>
              <a:t>industries?</a:t>
            </a:r>
          </a:p>
          <a:p>
            <a:endParaRPr lang="en-US" sz="3600" dirty="0" smtClean="0">
              <a:solidFill>
                <a:schemeClr val="tx1"/>
              </a:solidFill>
            </a:endParaRPr>
          </a:p>
          <a:p>
            <a:r>
              <a:rPr lang="en-US" sz="3600" dirty="0" smtClean="0">
                <a:solidFill>
                  <a:schemeClr val="tx1"/>
                </a:solidFill>
              </a:rPr>
              <a:t>Particularly interesting </a:t>
            </a:r>
            <a:r>
              <a:rPr lang="en-US" sz="3600" dirty="0">
                <a:solidFill>
                  <a:schemeClr val="tx1"/>
                </a:solidFill>
              </a:rPr>
              <a:t>are: banking/finance, </a:t>
            </a:r>
            <a:r>
              <a:rPr lang="en-US" sz="3600" dirty="0" smtClean="0">
                <a:solidFill>
                  <a:schemeClr val="tx1"/>
                </a:solidFill>
              </a:rPr>
              <a:t>insurance</a:t>
            </a:r>
            <a:r>
              <a:rPr lang="en-US" sz="3600" dirty="0">
                <a:solidFill>
                  <a:schemeClr val="tx1"/>
                </a:solidFill>
              </a:rPr>
              <a:t>, energy, healthcare, government, military</a:t>
            </a:r>
            <a:r>
              <a:rPr lang="en-US" sz="3600" dirty="0" smtClean="0">
                <a:solidFill>
                  <a:schemeClr val="tx1"/>
                </a:solidFill>
              </a:rPr>
              <a:t>.</a:t>
            </a:r>
            <a:endParaRPr lang="en-US" sz="36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772451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History</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dirty="0" smtClean="0">
                <a:solidFill>
                  <a:schemeClr val="tx1"/>
                </a:solidFill>
              </a:rPr>
              <a:t>Sorry, Wrong number DC23</a:t>
            </a:r>
          </a:p>
          <a:p>
            <a:endParaRPr lang="en-US" sz="4000" dirty="0" smtClean="0">
              <a:solidFill>
                <a:schemeClr val="tx1"/>
              </a:solidFill>
            </a:endParaRPr>
          </a:p>
          <a:p>
            <a:r>
              <a:rPr lang="en-US" sz="4000" dirty="0" smtClean="0">
                <a:solidFill>
                  <a:schemeClr val="tx1"/>
                </a:solidFill>
              </a:rPr>
              <a:t>Exploding The Phone (Book) 2013.</a:t>
            </a:r>
            <a:endParaRPr lang="en-US" sz="40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090120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History</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40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en.wikipedia.org</a:t>
            </a:r>
            <a:r>
              <a:rPr lang="en-US" dirty="0"/>
              <a:t>/wiki/Dial-</a:t>
            </a:r>
            <a:r>
              <a:rPr lang="en-US" dirty="0" err="1"/>
              <a:t>up_Internet_access</a:t>
            </a:r>
            <a:endParaRPr lang="en-US" dirty="0"/>
          </a:p>
        </p:txBody>
      </p:sp>
      <p:pic>
        <p:nvPicPr>
          <p:cNvPr id="7" name="Dial_up_modem_noises.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7772400" y="228600"/>
            <a:ext cx="812800" cy="812800"/>
          </a:xfrm>
          <a:prstGeom prst="rect">
            <a:avLst/>
          </a:prstGeom>
        </p:spPr>
      </p:pic>
      <p:pic>
        <p:nvPicPr>
          <p:cNvPr id="4" name="Picture 3"/>
          <p:cNvPicPr>
            <a:picLocks noChangeAspect="1"/>
          </p:cNvPicPr>
          <p:nvPr/>
        </p:nvPicPr>
        <p:blipFill>
          <a:blip r:embed="rId6"/>
          <a:stretch>
            <a:fillRect/>
          </a:stretch>
        </p:blipFill>
        <p:spPr>
          <a:xfrm>
            <a:off x="0" y="1371600"/>
            <a:ext cx="9144000" cy="4758538"/>
          </a:xfrm>
          <a:prstGeom prst="rect">
            <a:avLst/>
          </a:prstGeom>
        </p:spPr>
      </p:pic>
    </p:spTree>
    <p:extLst>
      <p:ext uri="{BB962C8B-B14F-4D97-AF65-F5344CB8AC3E}">
        <p14:creationId xmlns:p14="http://schemas.microsoft.com/office/powerpoint/2010/main" val="245789994"/>
      </p:ext>
    </p:extLst>
  </p:cSld>
  <p:clrMapOvr>
    <a:masterClrMapping/>
  </p:clrMapOvr>
  <p:transition xmlns:p14="http://schemas.microsoft.com/office/powerpoint/2010/main">
    <p:sndAc>
      <p:endSnd/>
    </p:sndAc>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68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7"/>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History</a:t>
            </a:r>
            <a:endParaRPr lang="en-US" sz="6000" dirty="0">
              <a:latin typeface="Arial"/>
              <a:cs typeface="Arial"/>
            </a:endParaRPr>
          </a:p>
        </p:txBody>
      </p:sp>
      <p:graphicFrame>
        <p:nvGraphicFramePr>
          <p:cNvPr id="3" name="Diagram 2"/>
          <p:cNvGraphicFramePr/>
          <p:nvPr>
            <p:extLst>
              <p:ext uri="{D42A27DB-BD31-4B8C-83A1-F6EECF244321}">
                <p14:modId xmlns:p14="http://schemas.microsoft.com/office/powerpoint/2010/main" val="2145374152"/>
              </p:ext>
            </p:extLst>
          </p:nvPr>
        </p:nvGraphicFramePr>
        <p:xfrm>
          <a:off x="533400" y="1447800"/>
          <a:ext cx="42672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p:cNvPicPr>
            <a:picLocks noChangeAspect="1"/>
          </p:cNvPicPr>
          <p:nvPr/>
        </p:nvPicPr>
        <p:blipFill>
          <a:blip r:embed="rId8"/>
          <a:stretch>
            <a:fillRect/>
          </a:stretch>
        </p:blipFill>
        <p:spPr>
          <a:xfrm>
            <a:off x="5257800" y="1447800"/>
            <a:ext cx="3429000" cy="3592285"/>
          </a:xfrm>
          <a:prstGeom prst="rect">
            <a:avLst/>
          </a:prstGeom>
        </p:spPr>
      </p:pic>
    </p:spTree>
    <p:extLst>
      <p:ext uri="{BB962C8B-B14F-4D97-AF65-F5344CB8AC3E}">
        <p14:creationId xmlns:p14="http://schemas.microsoft.com/office/powerpoint/2010/main" val="2081215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Recent History</a:t>
            </a:r>
            <a:endParaRPr lang="en-US" sz="6000" dirty="0">
              <a:latin typeface="Arial"/>
              <a:cs typeface="Arial"/>
            </a:endParaRPr>
          </a:p>
        </p:txBody>
      </p:sp>
      <p:sp>
        <p:nvSpPr>
          <p:cNvPr id="5" name="Rectangle 4"/>
          <p:cNvSpPr/>
          <p:nvPr/>
        </p:nvSpPr>
        <p:spPr>
          <a:xfrm>
            <a:off x="381000" y="1447800"/>
            <a:ext cx="8305800" cy="52578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71500" indent="-571500">
              <a:buFont typeface="Arial"/>
              <a:buChar char="•"/>
            </a:pPr>
            <a:r>
              <a:rPr lang="en-US" sz="3600" dirty="0" smtClean="0">
                <a:solidFill>
                  <a:schemeClr val="tx1"/>
                </a:solidFill>
              </a:rPr>
              <a:t>Hangouts</a:t>
            </a:r>
          </a:p>
          <a:p>
            <a:pPr marL="571500" indent="-571500">
              <a:buFont typeface="Arial"/>
              <a:buChar char="•"/>
            </a:pPr>
            <a:r>
              <a:rPr lang="en-US" sz="3600" dirty="0" smtClean="0">
                <a:solidFill>
                  <a:schemeClr val="tx1"/>
                </a:solidFill>
              </a:rPr>
              <a:t>FB Messenger</a:t>
            </a:r>
          </a:p>
          <a:p>
            <a:pPr marL="571500" indent="-571500">
              <a:buFont typeface="Arial"/>
              <a:buChar char="•"/>
            </a:pPr>
            <a:r>
              <a:rPr lang="en-US" sz="3600" dirty="0" smtClean="0">
                <a:solidFill>
                  <a:schemeClr val="tx1"/>
                </a:solidFill>
              </a:rPr>
              <a:t>Signal</a:t>
            </a:r>
          </a:p>
          <a:p>
            <a:pPr marL="571500" indent="-571500">
              <a:buFont typeface="Arial"/>
              <a:buChar char="•"/>
            </a:pPr>
            <a:r>
              <a:rPr lang="en-US" sz="3600" dirty="0" smtClean="0">
                <a:solidFill>
                  <a:schemeClr val="tx1"/>
                </a:solidFill>
              </a:rPr>
              <a:t>Screen Sharing</a:t>
            </a:r>
          </a:p>
          <a:p>
            <a:pPr marL="571500" indent="-571500">
              <a:buFont typeface="Arial"/>
              <a:buChar char="•"/>
            </a:pPr>
            <a:r>
              <a:rPr lang="en-US" sz="3600" dirty="0" err="1" smtClean="0">
                <a:solidFill>
                  <a:schemeClr val="tx1"/>
                </a:solidFill>
              </a:rPr>
              <a:t>LiveStreaming</a:t>
            </a:r>
            <a:endParaRPr lang="en-US" sz="3600" dirty="0" smtClean="0">
              <a:solidFill>
                <a:schemeClr val="tx1"/>
              </a:solidFill>
            </a:endParaRPr>
          </a:p>
          <a:p>
            <a:pPr marL="571500" indent="-571500">
              <a:buFont typeface="Arial"/>
              <a:buChar char="•"/>
            </a:pPr>
            <a:r>
              <a:rPr lang="en-US" sz="3600" dirty="0" err="1" smtClean="0">
                <a:solidFill>
                  <a:schemeClr val="tx1"/>
                </a:solidFill>
              </a:rPr>
              <a:t>WhatsApp</a:t>
            </a:r>
            <a:endParaRPr lang="en-US" sz="3600" dirty="0">
              <a:solidFill>
                <a:schemeClr val="tx1"/>
              </a:solidFill>
            </a:endParaRPr>
          </a:p>
          <a:p>
            <a:pPr marL="571500" indent="-571500">
              <a:buFont typeface="Arial"/>
              <a:buChar char="•"/>
            </a:pPr>
            <a:r>
              <a:rPr lang="en-US" sz="3600" dirty="0" err="1" smtClean="0">
                <a:solidFill>
                  <a:schemeClr val="tx1"/>
                </a:solidFill>
              </a:rPr>
              <a:t>SnapChat</a:t>
            </a:r>
            <a:endParaRPr lang="en-US" sz="3600" dirty="0" smtClean="0">
              <a:solidFill>
                <a:schemeClr val="tx1"/>
              </a:solidFill>
            </a:endParaRPr>
          </a:p>
          <a:p>
            <a:pPr marL="571500" indent="-571500">
              <a:buFont typeface="Arial"/>
              <a:buChar char="•"/>
            </a:pPr>
            <a:r>
              <a:rPr lang="en-US" sz="3600" dirty="0" err="1" smtClean="0">
                <a:solidFill>
                  <a:schemeClr val="tx1"/>
                </a:solidFill>
              </a:rPr>
              <a:t>Kik</a:t>
            </a:r>
            <a:endParaRPr lang="en-US" sz="3600" dirty="0" smtClean="0">
              <a:solidFill>
                <a:schemeClr val="tx1"/>
              </a:solidFill>
            </a:endParaRPr>
          </a:p>
          <a:p>
            <a:pPr marL="571500" indent="-571500">
              <a:buFont typeface="Arial"/>
              <a:buChar char="•"/>
            </a:pPr>
            <a:r>
              <a:rPr lang="en-US" sz="3600" dirty="0" err="1" smtClean="0">
                <a:solidFill>
                  <a:schemeClr val="tx1"/>
                </a:solidFill>
              </a:rPr>
              <a:t>etc</a:t>
            </a:r>
            <a:r>
              <a:rPr lang="en-US" sz="3600" dirty="0" smtClean="0">
                <a:solidFill>
                  <a:schemeClr val="tx1"/>
                </a:solidFill>
              </a:rPr>
              <a:t> etc.</a:t>
            </a:r>
            <a:endParaRPr lang="en-US" sz="3600" dirty="0">
              <a:solidFill>
                <a:schemeClr val="tx1"/>
              </a:solidFill>
            </a:endParaRPr>
          </a:p>
        </p:txBody>
      </p:sp>
    </p:spTree>
    <p:extLst>
      <p:ext uri="{BB962C8B-B14F-4D97-AF65-F5344CB8AC3E}">
        <p14:creationId xmlns:p14="http://schemas.microsoft.com/office/powerpoint/2010/main" val="158685423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Terminology</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40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t>POP QUIZ</a:t>
            </a:r>
            <a:endParaRPr lang="en-US" sz="2400" dirty="0"/>
          </a:p>
        </p:txBody>
      </p:sp>
      <p:pic>
        <p:nvPicPr>
          <p:cNvPr id="7" name="Picture 6"/>
          <p:cNvPicPr>
            <a:picLocks noChangeAspect="1"/>
          </p:cNvPicPr>
          <p:nvPr/>
        </p:nvPicPr>
        <p:blipFill>
          <a:blip r:embed="rId3"/>
          <a:stretch>
            <a:fillRect/>
          </a:stretch>
        </p:blipFill>
        <p:spPr>
          <a:xfrm>
            <a:off x="1676400" y="1524000"/>
            <a:ext cx="5326127" cy="4177834"/>
          </a:xfrm>
          <a:prstGeom prst="rect">
            <a:avLst/>
          </a:prstGeom>
        </p:spPr>
      </p:pic>
    </p:spTree>
    <p:extLst>
      <p:ext uri="{BB962C8B-B14F-4D97-AF65-F5344CB8AC3E}">
        <p14:creationId xmlns:p14="http://schemas.microsoft.com/office/powerpoint/2010/main" val="3950334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Terminology</a:t>
            </a:r>
            <a:endParaRPr lang="en-US" sz="6000" dirty="0">
              <a:solidFill>
                <a:srgbClr val="FFFFFF"/>
              </a:solidFill>
              <a:latin typeface="Arial"/>
              <a:cs typeface="Arial"/>
            </a:endParaRPr>
          </a:p>
        </p:txBody>
      </p:sp>
      <p:sp>
        <p:nvSpPr>
          <p:cNvPr id="5" name="Rectangle 4"/>
          <p:cNvSpPr/>
          <p:nvPr/>
        </p:nvSpPr>
        <p:spPr>
          <a:xfrm>
            <a:off x="381000" y="1447800"/>
            <a:ext cx="3962400" cy="52578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a:buChar char="•"/>
            </a:pPr>
            <a:r>
              <a:rPr lang="en-US" sz="3200" dirty="0" smtClean="0"/>
              <a:t>PSTN</a:t>
            </a:r>
            <a:r>
              <a:rPr lang="en-US" sz="3200" dirty="0"/>
              <a:t>/</a:t>
            </a:r>
            <a:r>
              <a:rPr lang="en-US" sz="3200" dirty="0" smtClean="0"/>
              <a:t>POTS</a:t>
            </a:r>
          </a:p>
          <a:p>
            <a:pPr marL="342900" indent="-342900">
              <a:buFont typeface="Arial"/>
              <a:buChar char="•"/>
            </a:pPr>
            <a:r>
              <a:rPr lang="en-US" sz="3200" dirty="0" smtClean="0"/>
              <a:t>CO line</a:t>
            </a:r>
            <a:endParaRPr lang="en-US" sz="3200" dirty="0"/>
          </a:p>
          <a:p>
            <a:pPr marL="342900" indent="-342900">
              <a:buFont typeface="Arial"/>
              <a:buChar char="•"/>
            </a:pPr>
            <a:r>
              <a:rPr lang="en-US" sz="3200" dirty="0" smtClean="0"/>
              <a:t>PBX</a:t>
            </a:r>
          </a:p>
          <a:p>
            <a:pPr marL="342900" indent="-342900">
              <a:buFont typeface="Arial"/>
              <a:buChar char="•"/>
            </a:pPr>
            <a:r>
              <a:rPr lang="en-US" sz="3200" dirty="0" smtClean="0"/>
              <a:t>DTMF</a:t>
            </a:r>
            <a:endParaRPr lang="en-US" sz="3200" dirty="0"/>
          </a:p>
          <a:p>
            <a:endParaRPr lang="en-US" sz="3200" dirty="0" smtClean="0"/>
          </a:p>
          <a:p>
            <a:r>
              <a:rPr lang="en-US" sz="4000" dirty="0" smtClean="0"/>
              <a:t>Protocols</a:t>
            </a:r>
            <a:endParaRPr lang="en-US" sz="4000" dirty="0"/>
          </a:p>
          <a:p>
            <a:pPr marL="342900" indent="-342900">
              <a:buFont typeface="Arial"/>
              <a:buChar char="•"/>
            </a:pPr>
            <a:r>
              <a:rPr lang="en-US" sz="3200" dirty="0" smtClean="0"/>
              <a:t>SIP</a:t>
            </a:r>
          </a:p>
          <a:p>
            <a:pPr marL="342900" indent="-342900">
              <a:buFont typeface="Arial"/>
              <a:buChar char="•"/>
            </a:pPr>
            <a:r>
              <a:rPr lang="en-US" sz="3200" dirty="0" smtClean="0"/>
              <a:t>IAX</a:t>
            </a:r>
          </a:p>
          <a:p>
            <a:pPr marL="342900" indent="-342900">
              <a:buFont typeface="Arial"/>
              <a:buChar char="•"/>
            </a:pPr>
            <a:r>
              <a:rPr lang="en-US" sz="3200" dirty="0" smtClean="0"/>
              <a:t>RTP</a:t>
            </a:r>
          </a:p>
          <a:p>
            <a:pPr marL="342900" indent="-342900">
              <a:buFont typeface="Arial"/>
              <a:buChar char="•"/>
            </a:pPr>
            <a:r>
              <a:rPr lang="en-US" sz="3200" dirty="0" smtClean="0"/>
              <a:t>XMPP</a:t>
            </a:r>
            <a:endParaRPr lang="en-US" sz="3200" dirty="0"/>
          </a:p>
        </p:txBody>
      </p:sp>
      <p:sp>
        <p:nvSpPr>
          <p:cNvPr id="8" name="Rectangle 7"/>
          <p:cNvSpPr/>
          <p:nvPr/>
        </p:nvSpPr>
        <p:spPr>
          <a:xfrm>
            <a:off x="4800600" y="1447800"/>
            <a:ext cx="3962400" cy="52578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dirty="0" smtClean="0"/>
              <a:t>Asterisk </a:t>
            </a:r>
            <a:r>
              <a:rPr lang="en-US" sz="4000" dirty="0"/>
              <a:t>/ PBX Stuff: </a:t>
            </a:r>
          </a:p>
          <a:p>
            <a:pPr marL="285750" indent="-285750">
              <a:buFont typeface="Arial"/>
              <a:buChar char="•"/>
            </a:pPr>
            <a:r>
              <a:rPr lang="en-US" sz="2800" dirty="0"/>
              <a:t>Gateway</a:t>
            </a:r>
          </a:p>
          <a:p>
            <a:pPr marL="285750" indent="-285750">
              <a:buFont typeface="Arial"/>
              <a:buChar char="•"/>
            </a:pPr>
            <a:r>
              <a:rPr lang="en-US" sz="2800" dirty="0"/>
              <a:t>AGI</a:t>
            </a:r>
          </a:p>
          <a:p>
            <a:pPr marL="285750" indent="-285750">
              <a:buFont typeface="Arial"/>
              <a:buChar char="•"/>
            </a:pPr>
            <a:r>
              <a:rPr lang="en-US" sz="2800" dirty="0"/>
              <a:t>AMI</a:t>
            </a:r>
          </a:p>
          <a:p>
            <a:pPr marL="285750" indent="-285750">
              <a:buFont typeface="Arial"/>
              <a:buChar char="•"/>
            </a:pPr>
            <a:r>
              <a:rPr lang="en-US" sz="2800" dirty="0"/>
              <a:t>ARI</a:t>
            </a:r>
          </a:p>
          <a:p>
            <a:pPr marL="285750" indent="-285750">
              <a:buFont typeface="Arial"/>
              <a:buChar char="•"/>
            </a:pPr>
            <a:r>
              <a:rPr lang="en-US" sz="2800" dirty="0"/>
              <a:t>Extensions</a:t>
            </a:r>
          </a:p>
          <a:p>
            <a:pPr marL="285750" indent="-285750">
              <a:buFont typeface="Arial"/>
              <a:buChar char="•"/>
            </a:pPr>
            <a:r>
              <a:rPr lang="en-US" sz="2800" dirty="0"/>
              <a:t>Trunk</a:t>
            </a:r>
          </a:p>
          <a:p>
            <a:pPr marL="285750" indent="-285750">
              <a:buFont typeface="Arial"/>
              <a:buChar char="•"/>
            </a:pPr>
            <a:r>
              <a:rPr lang="en-US" sz="2800" dirty="0" err="1"/>
              <a:t>Dialplan</a:t>
            </a:r>
            <a:endParaRPr lang="en-US" sz="2800" dirty="0"/>
          </a:p>
          <a:p>
            <a:pPr marL="285750" indent="-285750">
              <a:buFont typeface="Arial"/>
              <a:buChar char="•"/>
            </a:pPr>
            <a:r>
              <a:rPr lang="en-US" sz="2800" dirty="0"/>
              <a:t>Channel</a:t>
            </a:r>
          </a:p>
          <a:p>
            <a:pPr marL="285750" indent="-285750">
              <a:buFont typeface="Arial"/>
              <a:buChar char="•"/>
            </a:pPr>
            <a:endParaRPr lang="en-US" dirty="0"/>
          </a:p>
          <a:p>
            <a:endParaRPr lang="en-US" sz="3600" dirty="0">
              <a:solidFill>
                <a:schemeClr val="tx1"/>
              </a:solidFill>
            </a:endParaRPr>
          </a:p>
        </p:txBody>
      </p:sp>
    </p:spTree>
    <p:extLst>
      <p:ext uri="{BB962C8B-B14F-4D97-AF65-F5344CB8AC3E}">
        <p14:creationId xmlns:p14="http://schemas.microsoft.com/office/powerpoint/2010/main" val="18762654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Codecs</a:t>
            </a:r>
            <a:endParaRPr lang="en-US" sz="6000" dirty="0">
              <a:solidFill>
                <a:srgbClr val="FFFFFF"/>
              </a:solidFill>
              <a:latin typeface="Arial"/>
              <a:cs typeface="Arial"/>
            </a:endParaRPr>
          </a:p>
        </p:txBody>
      </p:sp>
      <p:sp>
        <p:nvSpPr>
          <p:cNvPr id="5" name="Rectangle 4"/>
          <p:cNvSpPr/>
          <p:nvPr/>
        </p:nvSpPr>
        <p:spPr>
          <a:xfrm>
            <a:off x="381000" y="1447800"/>
            <a:ext cx="3048000" cy="51054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smtClean="0"/>
              <a:t>Codecs</a:t>
            </a:r>
            <a:endParaRPr lang="en-US" sz="2000" dirty="0"/>
          </a:p>
          <a:p>
            <a:pPr marL="285750" indent="-285750">
              <a:buFont typeface="Arial"/>
              <a:buChar char="•"/>
            </a:pPr>
            <a:r>
              <a:rPr lang="en-US" sz="1600" dirty="0" smtClean="0"/>
              <a:t>G.711 </a:t>
            </a:r>
            <a:r>
              <a:rPr lang="mr-IN" sz="1600" dirty="0" smtClean="0"/>
              <a:t>–</a:t>
            </a:r>
            <a:r>
              <a:rPr lang="en-US" sz="1600" dirty="0" smtClean="0"/>
              <a:t> ITU-T</a:t>
            </a:r>
          </a:p>
          <a:p>
            <a:pPr marL="742950" lvl="1" indent="-285750">
              <a:buFont typeface="Arial"/>
              <a:buChar char="•"/>
            </a:pPr>
            <a:r>
              <a:rPr lang="en-US" sz="1400" dirty="0"/>
              <a:t>PCM</a:t>
            </a:r>
          </a:p>
          <a:p>
            <a:pPr marL="742950" lvl="1" indent="-285750">
              <a:buFont typeface="Arial"/>
              <a:buChar char="•"/>
            </a:pPr>
            <a:r>
              <a:rPr lang="en-US" sz="1400" dirty="0" err="1"/>
              <a:t>Alaw</a:t>
            </a:r>
            <a:endParaRPr lang="en-US" sz="1400" dirty="0"/>
          </a:p>
          <a:p>
            <a:pPr marL="742950" lvl="1" indent="-285750">
              <a:buFont typeface="Arial"/>
              <a:buChar char="•"/>
            </a:pPr>
            <a:r>
              <a:rPr lang="en-US" sz="1400" dirty="0" err="1" smtClean="0"/>
              <a:t>Ulaw</a:t>
            </a:r>
            <a:endParaRPr lang="en-US" sz="1400" dirty="0" smtClean="0"/>
          </a:p>
          <a:p>
            <a:pPr marL="285750" indent="-285750">
              <a:buFont typeface="Arial"/>
              <a:buChar char="•"/>
            </a:pPr>
            <a:r>
              <a:rPr lang="en-US" sz="1400" dirty="0" smtClean="0"/>
              <a:t>G.711.0 </a:t>
            </a:r>
          </a:p>
          <a:p>
            <a:pPr marL="285750" indent="-285750">
              <a:buFont typeface="Arial"/>
              <a:buChar char="•"/>
            </a:pPr>
            <a:r>
              <a:rPr lang="en-US" sz="1400" dirty="0" smtClean="0"/>
              <a:t>G.711.1</a:t>
            </a:r>
          </a:p>
          <a:p>
            <a:pPr marL="285750" indent="-285750">
              <a:buFont typeface="Arial"/>
              <a:buChar char="•"/>
            </a:pPr>
            <a:r>
              <a:rPr lang="en-US" sz="1600" dirty="0" smtClean="0"/>
              <a:t>g</a:t>
            </a:r>
            <a:r>
              <a:rPr lang="en-US" sz="1600" dirty="0"/>
              <a:t>.722</a:t>
            </a:r>
          </a:p>
          <a:p>
            <a:pPr marL="285750" indent="-285750">
              <a:buFont typeface="Arial"/>
              <a:buChar char="•"/>
            </a:pPr>
            <a:r>
              <a:rPr lang="en-US" sz="1600" dirty="0" smtClean="0"/>
              <a:t>GSM</a:t>
            </a:r>
            <a:endParaRPr lang="en-US" sz="1600" dirty="0"/>
          </a:p>
          <a:p>
            <a:pPr marL="285750" indent="-285750">
              <a:buFont typeface="Arial"/>
              <a:buChar char="•"/>
            </a:pPr>
            <a:endParaRPr lang="en-US" sz="1600" dirty="0"/>
          </a:p>
          <a:p>
            <a:pPr marL="285750" indent="-285750">
              <a:buFont typeface="Arial"/>
              <a:buChar char="•"/>
            </a:pPr>
            <a:endParaRPr lang="en-US" sz="1600" dirty="0" smtClean="0"/>
          </a:p>
          <a:p>
            <a:pPr marL="285750" indent="-285750">
              <a:buFont typeface="Arial"/>
              <a:buChar char="•"/>
            </a:pPr>
            <a:endParaRPr lang="en-US" sz="1600" dirty="0"/>
          </a:p>
        </p:txBody>
      </p:sp>
      <p:pic>
        <p:nvPicPr>
          <p:cNvPr id="7" name="Picture 6"/>
          <p:cNvPicPr>
            <a:picLocks noChangeAspect="1"/>
          </p:cNvPicPr>
          <p:nvPr/>
        </p:nvPicPr>
        <p:blipFill>
          <a:blip r:embed="rId3"/>
          <a:stretch>
            <a:fillRect/>
          </a:stretch>
        </p:blipFill>
        <p:spPr>
          <a:xfrm>
            <a:off x="3657600" y="304800"/>
            <a:ext cx="5246914" cy="6248400"/>
          </a:xfrm>
          <a:prstGeom prst="rect">
            <a:avLst/>
          </a:prstGeom>
        </p:spPr>
      </p:pic>
    </p:spTree>
    <p:extLst>
      <p:ext uri="{BB962C8B-B14F-4D97-AF65-F5344CB8AC3E}">
        <p14:creationId xmlns:p14="http://schemas.microsoft.com/office/powerpoint/2010/main" val="29005506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DTMF</a:t>
            </a:r>
            <a:endParaRPr lang="en-US" sz="6000" dirty="0">
              <a:solidFill>
                <a:schemeClr val="bg1"/>
              </a:solidFill>
              <a:latin typeface="Arial"/>
              <a:cs typeface="Arial"/>
            </a:endParaRPr>
          </a:p>
        </p:txBody>
      </p:sp>
      <p:pic>
        <p:nvPicPr>
          <p:cNvPr id="4" name="Picture 3"/>
          <p:cNvPicPr>
            <a:picLocks noChangeAspect="1"/>
          </p:cNvPicPr>
          <p:nvPr/>
        </p:nvPicPr>
        <p:blipFill>
          <a:blip r:embed="rId3"/>
          <a:stretch>
            <a:fillRect/>
          </a:stretch>
        </p:blipFill>
        <p:spPr>
          <a:xfrm>
            <a:off x="4419600" y="1447800"/>
            <a:ext cx="4025900" cy="1727200"/>
          </a:xfrm>
          <a:prstGeom prst="rect">
            <a:avLst/>
          </a:prstGeom>
        </p:spPr>
      </p:pic>
      <p:sp>
        <p:nvSpPr>
          <p:cNvPr id="3" name="Rectangle 2"/>
          <p:cNvSpPr/>
          <p:nvPr/>
        </p:nvSpPr>
        <p:spPr>
          <a:xfrm>
            <a:off x="533400" y="5791200"/>
            <a:ext cx="6505281" cy="646331"/>
          </a:xfrm>
          <a:prstGeom prst="rect">
            <a:avLst/>
          </a:prstGeom>
        </p:spPr>
        <p:txBody>
          <a:bodyPr wrap="none">
            <a:spAutoFit/>
          </a:bodyPr>
          <a:lstStyle/>
          <a:p>
            <a:r>
              <a:rPr lang="en-US" dirty="0">
                <a:solidFill>
                  <a:schemeClr val="bg1"/>
                </a:solidFill>
              </a:rPr>
              <a:t>http://www.genave.com/</a:t>
            </a:r>
            <a:r>
              <a:rPr lang="en-US" dirty="0" smtClean="0">
                <a:solidFill>
                  <a:schemeClr val="bg1"/>
                </a:solidFill>
              </a:rPr>
              <a:t>dtmf.htm</a:t>
            </a:r>
          </a:p>
          <a:p>
            <a:r>
              <a:rPr lang="en-US" dirty="0">
                <a:solidFill>
                  <a:schemeClr val="bg1"/>
                </a:solidFill>
              </a:rPr>
              <a:t>https://</a:t>
            </a:r>
            <a:r>
              <a:rPr lang="en-US" dirty="0" err="1">
                <a:solidFill>
                  <a:schemeClr val="bg1"/>
                </a:solidFill>
              </a:rPr>
              <a:t>en.wikipedia.org</a:t>
            </a:r>
            <a:r>
              <a:rPr lang="en-US" dirty="0">
                <a:solidFill>
                  <a:schemeClr val="bg1"/>
                </a:solidFill>
              </a:rPr>
              <a:t>/wiki/Dual-</a:t>
            </a:r>
            <a:r>
              <a:rPr lang="en-US" dirty="0" err="1">
                <a:solidFill>
                  <a:schemeClr val="bg1"/>
                </a:solidFill>
              </a:rPr>
              <a:t>tone_multi</a:t>
            </a:r>
            <a:r>
              <a:rPr lang="en-US" dirty="0">
                <a:solidFill>
                  <a:schemeClr val="bg1"/>
                </a:solidFill>
              </a:rPr>
              <a:t>-</a:t>
            </a:r>
            <a:r>
              <a:rPr lang="en-US" dirty="0" err="1" smtClean="0">
                <a:solidFill>
                  <a:schemeClr val="bg1"/>
                </a:solidFill>
              </a:rPr>
              <a:t>frequency_signaling</a:t>
            </a:r>
            <a:endParaRPr lang="en-US" dirty="0">
              <a:solidFill>
                <a:schemeClr val="bg1"/>
              </a:solidFill>
            </a:endParaRPr>
          </a:p>
        </p:txBody>
      </p:sp>
      <p:sp>
        <p:nvSpPr>
          <p:cNvPr id="7" name="Rectangle 6"/>
          <p:cNvSpPr/>
          <p:nvPr/>
        </p:nvSpPr>
        <p:spPr>
          <a:xfrm>
            <a:off x="381000" y="1447800"/>
            <a:ext cx="3048000" cy="39624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000" dirty="0" smtClean="0"/>
              <a:t>Dual Tone Multi Frequency</a:t>
            </a:r>
          </a:p>
          <a:p>
            <a:endParaRPr lang="en-US" sz="2000" dirty="0"/>
          </a:p>
          <a:p>
            <a:r>
              <a:rPr lang="en-US" sz="2000" dirty="0" smtClean="0"/>
              <a:t>Can be easily generated</a:t>
            </a:r>
            <a:endParaRPr lang="en-US" sz="1600" dirty="0"/>
          </a:p>
          <a:p>
            <a:pPr marL="285750" indent="-285750">
              <a:buFont typeface="Arial"/>
              <a:buChar char="•"/>
            </a:pPr>
            <a:endParaRPr lang="en-US" sz="1600" dirty="0" smtClean="0"/>
          </a:p>
          <a:p>
            <a:pPr marL="285750" indent="-285750">
              <a:buFont typeface="Arial"/>
              <a:buChar char="•"/>
            </a:pPr>
            <a:endParaRPr lang="en-US" sz="1600" dirty="0"/>
          </a:p>
        </p:txBody>
      </p:sp>
    </p:spTree>
    <p:extLst>
      <p:ext uri="{BB962C8B-B14F-4D97-AF65-F5344CB8AC3E}">
        <p14:creationId xmlns:p14="http://schemas.microsoft.com/office/powerpoint/2010/main" val="15498964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Mandatory Disclaimer</a:t>
            </a:r>
            <a:endParaRPr lang="en-US" sz="6000" dirty="0">
              <a:latin typeface="Arial"/>
              <a:cs typeface="Arial"/>
            </a:endParaRPr>
          </a:p>
        </p:txBody>
      </p:sp>
      <p:sp>
        <p:nvSpPr>
          <p:cNvPr id="5" name="Rectangle 4"/>
          <p:cNvSpPr/>
          <p:nvPr/>
        </p:nvSpPr>
        <p:spPr>
          <a:xfrm>
            <a:off x="381000" y="1447800"/>
            <a:ext cx="3962400" cy="35814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solidFill>
                  <a:srgbClr val="000000"/>
                </a:solidFill>
              </a:rPr>
              <a:t>Yep Yep Nope. </a:t>
            </a:r>
            <a:r>
              <a:rPr lang="en-US" sz="4000" dirty="0" err="1" smtClean="0">
                <a:solidFill>
                  <a:srgbClr val="000000"/>
                </a:solidFill>
              </a:rPr>
              <a:t>Yada</a:t>
            </a:r>
            <a:r>
              <a:rPr lang="en-US" sz="4000" dirty="0" smtClean="0">
                <a:solidFill>
                  <a:srgbClr val="000000"/>
                </a:solidFill>
              </a:rPr>
              <a:t> </a:t>
            </a:r>
            <a:r>
              <a:rPr lang="en-US" sz="4000" dirty="0" err="1" smtClean="0">
                <a:solidFill>
                  <a:srgbClr val="000000"/>
                </a:solidFill>
              </a:rPr>
              <a:t>Yada</a:t>
            </a:r>
            <a:r>
              <a:rPr lang="en-US" sz="4000" dirty="0" smtClean="0">
                <a:solidFill>
                  <a:srgbClr val="000000"/>
                </a:solidFill>
              </a:rPr>
              <a:t>; Emoticon,</a:t>
            </a:r>
          </a:p>
          <a:p>
            <a:pPr algn="ctr"/>
            <a:r>
              <a:rPr lang="en-US" sz="4000" dirty="0" smtClean="0">
                <a:solidFill>
                  <a:srgbClr val="000000"/>
                </a:solidFill>
              </a:rPr>
              <a:t>YMMV</a:t>
            </a:r>
          </a:p>
          <a:p>
            <a:pPr algn="ctr"/>
            <a:r>
              <a:rPr lang="en-US" sz="4000" dirty="0" smtClean="0">
                <a:solidFill>
                  <a:srgbClr val="000000"/>
                </a:solidFill>
              </a:rPr>
              <a:t>YOLO.</a:t>
            </a:r>
          </a:p>
        </p:txBody>
      </p:sp>
      <p:sp>
        <p:nvSpPr>
          <p:cNvPr id="6" name="Rectangle 5"/>
          <p:cNvSpPr/>
          <p:nvPr/>
        </p:nvSpPr>
        <p:spPr>
          <a:xfrm>
            <a:off x="381000" y="5410200"/>
            <a:ext cx="8305800" cy="12954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opinions expressed in this presentation and on the following slides are solely those of </a:t>
            </a:r>
            <a:r>
              <a:rPr lang="en-US" dirty="0" smtClean="0"/>
              <a:t>the presenter. There is no guarantee on </a:t>
            </a:r>
            <a:r>
              <a:rPr lang="en-US" dirty="0"/>
              <a:t>the accuracy or</a:t>
            </a:r>
          </a:p>
          <a:p>
            <a:pPr algn="ctr"/>
            <a:r>
              <a:rPr lang="en-US" dirty="0"/>
              <a:t>reliability of the information provided herein.”</a:t>
            </a:r>
          </a:p>
        </p:txBody>
      </p:sp>
      <p:pic>
        <p:nvPicPr>
          <p:cNvPr id="4" name="Picture 3"/>
          <p:cNvPicPr>
            <a:picLocks noChangeAspect="1"/>
          </p:cNvPicPr>
          <p:nvPr/>
        </p:nvPicPr>
        <p:blipFill>
          <a:blip r:embed="rId3"/>
          <a:stretch>
            <a:fillRect/>
          </a:stretch>
        </p:blipFill>
        <p:spPr>
          <a:xfrm>
            <a:off x="4724400" y="2057400"/>
            <a:ext cx="3796678" cy="2413000"/>
          </a:xfrm>
          <a:prstGeom prst="rect">
            <a:avLst/>
          </a:prstGeom>
        </p:spPr>
      </p:pic>
    </p:spTree>
    <p:extLst>
      <p:ext uri="{BB962C8B-B14F-4D97-AF65-F5344CB8AC3E}">
        <p14:creationId xmlns:p14="http://schemas.microsoft.com/office/powerpoint/2010/main" val="2981634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PBX’s</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a:solidFill>
                  <a:schemeClr val="tx1"/>
                </a:solidFill>
              </a:rPr>
              <a:t>- Why people run PBX’s?</a:t>
            </a:r>
          </a:p>
          <a:p>
            <a:r>
              <a:rPr lang="en-US" sz="3600" dirty="0">
                <a:solidFill>
                  <a:schemeClr val="tx1"/>
                </a:solidFill>
              </a:rPr>
              <a:t>		- No longer use switchboards</a:t>
            </a:r>
          </a:p>
          <a:p>
            <a:r>
              <a:rPr lang="en-US" sz="3600" dirty="0">
                <a:solidFill>
                  <a:schemeClr val="tx1"/>
                </a:solidFill>
              </a:rPr>
              <a:t>	- Reduce Costs (Think remote offices)</a:t>
            </a:r>
          </a:p>
          <a:p>
            <a:r>
              <a:rPr lang="en-US" sz="3600" dirty="0">
                <a:solidFill>
                  <a:schemeClr val="tx1"/>
                </a:solidFill>
              </a:rPr>
              <a:t>	- Cheap Calling</a:t>
            </a:r>
          </a:p>
          <a:p>
            <a:r>
              <a:rPr lang="en-US" sz="3600" dirty="0">
                <a:solidFill>
                  <a:schemeClr val="tx1"/>
                </a:solidFill>
              </a:rPr>
              <a:t>		- "Apps" </a:t>
            </a:r>
          </a:p>
          <a:p>
            <a:r>
              <a:rPr lang="en-US" sz="3600" dirty="0">
                <a:solidFill>
                  <a:schemeClr val="tx1"/>
                </a:solidFill>
              </a:rPr>
              <a:t>			- IVR's, Voicemail, call queues</a:t>
            </a:r>
          </a:p>
          <a:p>
            <a:r>
              <a:rPr lang="en-US" sz="3600" dirty="0">
                <a:solidFill>
                  <a:schemeClr val="tx1"/>
                </a:solidFill>
              </a:rPr>
              <a:t>		- Conferencing</a:t>
            </a:r>
          </a:p>
          <a:p>
            <a:r>
              <a:rPr lang="en-US" sz="3600" dirty="0">
                <a:solidFill>
                  <a:schemeClr val="tx1"/>
                </a:solidFill>
              </a:rPr>
              <a:t>		- Directories</a:t>
            </a:r>
          </a:p>
          <a:p>
            <a:endParaRPr lang="en-US" sz="36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9614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Anatomy</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571500" indent="-571500">
              <a:buFontTx/>
              <a:buChar char="-"/>
            </a:pPr>
            <a:r>
              <a:rPr lang="en-US" sz="3600" dirty="0" smtClean="0">
                <a:solidFill>
                  <a:schemeClr val="tx1"/>
                </a:solidFill>
              </a:rPr>
              <a:t>Internal</a:t>
            </a:r>
          </a:p>
          <a:p>
            <a:pPr marL="571500" indent="-571500">
              <a:buFontTx/>
              <a:buChar char="-"/>
            </a:pPr>
            <a:r>
              <a:rPr lang="en-US" sz="3600" dirty="0" smtClean="0">
                <a:solidFill>
                  <a:schemeClr val="tx1"/>
                </a:solidFill>
              </a:rPr>
              <a:t>Cloud / Externally Deployed</a:t>
            </a:r>
          </a:p>
          <a:p>
            <a:pPr marL="571500" indent="-571500">
              <a:buFontTx/>
              <a:buChar char="-"/>
            </a:pPr>
            <a:r>
              <a:rPr lang="en-US" sz="3600" dirty="0" smtClean="0">
                <a:solidFill>
                  <a:schemeClr val="tx1"/>
                </a:solidFill>
              </a:rPr>
              <a:t>Third Party</a:t>
            </a:r>
            <a:endParaRPr lang="en-US" sz="36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663284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Basic Deployment</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36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4038600" y="4800600"/>
            <a:ext cx="949951" cy="880189"/>
          </a:xfrm>
          <a:prstGeom prst="rect">
            <a:avLst/>
          </a:prstGeom>
        </p:spPr>
      </p:pic>
      <p:pic>
        <p:nvPicPr>
          <p:cNvPr id="8" name="Picture 7"/>
          <p:cNvPicPr>
            <a:picLocks noChangeAspect="1"/>
          </p:cNvPicPr>
          <p:nvPr/>
        </p:nvPicPr>
        <p:blipFill>
          <a:blip r:embed="rId4"/>
          <a:stretch>
            <a:fillRect/>
          </a:stretch>
        </p:blipFill>
        <p:spPr>
          <a:xfrm>
            <a:off x="990600" y="4572000"/>
            <a:ext cx="1291352" cy="1295400"/>
          </a:xfrm>
          <a:prstGeom prst="rect">
            <a:avLst/>
          </a:prstGeom>
        </p:spPr>
      </p:pic>
      <p:pic>
        <p:nvPicPr>
          <p:cNvPr id="10" name="Picture 9"/>
          <p:cNvPicPr>
            <a:picLocks noChangeAspect="1"/>
          </p:cNvPicPr>
          <p:nvPr/>
        </p:nvPicPr>
        <p:blipFill>
          <a:blip r:embed="rId5"/>
          <a:stretch>
            <a:fillRect/>
          </a:stretch>
        </p:blipFill>
        <p:spPr>
          <a:xfrm>
            <a:off x="6553200" y="4114800"/>
            <a:ext cx="1168400" cy="584200"/>
          </a:xfrm>
          <a:prstGeom prst="rect">
            <a:avLst/>
          </a:prstGeom>
        </p:spPr>
      </p:pic>
      <p:pic>
        <p:nvPicPr>
          <p:cNvPr id="11" name="Picture 10"/>
          <p:cNvPicPr>
            <a:picLocks noChangeAspect="1"/>
          </p:cNvPicPr>
          <p:nvPr/>
        </p:nvPicPr>
        <p:blipFill>
          <a:blip r:embed="rId3"/>
          <a:stretch>
            <a:fillRect/>
          </a:stretch>
        </p:blipFill>
        <p:spPr>
          <a:xfrm>
            <a:off x="6629400" y="4724400"/>
            <a:ext cx="949951" cy="880189"/>
          </a:xfrm>
          <a:prstGeom prst="rect">
            <a:avLst/>
          </a:prstGeom>
        </p:spPr>
      </p:pic>
      <p:pic>
        <p:nvPicPr>
          <p:cNvPr id="12" name="Picture 11"/>
          <p:cNvPicPr>
            <a:picLocks noChangeAspect="1"/>
          </p:cNvPicPr>
          <p:nvPr/>
        </p:nvPicPr>
        <p:blipFill>
          <a:blip r:embed="rId5"/>
          <a:stretch>
            <a:fillRect/>
          </a:stretch>
        </p:blipFill>
        <p:spPr>
          <a:xfrm>
            <a:off x="3505200" y="2362200"/>
            <a:ext cx="2286000" cy="1143000"/>
          </a:xfrm>
          <a:prstGeom prst="rect">
            <a:avLst/>
          </a:prstGeom>
        </p:spPr>
      </p:pic>
      <p:sp>
        <p:nvSpPr>
          <p:cNvPr id="13" name="TextBox 12"/>
          <p:cNvSpPr txBox="1"/>
          <p:nvPr/>
        </p:nvSpPr>
        <p:spPr>
          <a:xfrm>
            <a:off x="4495800" y="2438400"/>
            <a:ext cx="1219200" cy="369332"/>
          </a:xfrm>
          <a:prstGeom prst="rect">
            <a:avLst/>
          </a:prstGeom>
          <a:noFill/>
        </p:spPr>
        <p:txBody>
          <a:bodyPr wrap="square" rtlCol="0">
            <a:spAutoFit/>
          </a:bodyPr>
          <a:lstStyle/>
          <a:p>
            <a:r>
              <a:rPr lang="en-US" dirty="0" smtClean="0"/>
              <a:t>PBX</a:t>
            </a:r>
            <a:endParaRPr lang="en-US" dirty="0"/>
          </a:p>
        </p:txBody>
      </p:sp>
      <p:sp>
        <p:nvSpPr>
          <p:cNvPr id="14" name="TextBox 13"/>
          <p:cNvSpPr txBox="1"/>
          <p:nvPr/>
        </p:nvSpPr>
        <p:spPr>
          <a:xfrm>
            <a:off x="1143000" y="4876800"/>
            <a:ext cx="1143000" cy="338554"/>
          </a:xfrm>
          <a:prstGeom prst="rect">
            <a:avLst/>
          </a:prstGeom>
          <a:noFill/>
        </p:spPr>
        <p:txBody>
          <a:bodyPr wrap="square" rtlCol="0">
            <a:spAutoFit/>
          </a:bodyPr>
          <a:lstStyle/>
          <a:p>
            <a:r>
              <a:rPr lang="en-US" sz="1600" dirty="0" err="1" smtClean="0"/>
              <a:t>SoftPhone</a:t>
            </a:r>
            <a:endParaRPr lang="en-US" sz="1600" dirty="0"/>
          </a:p>
        </p:txBody>
      </p:sp>
      <p:sp>
        <p:nvSpPr>
          <p:cNvPr id="15" name="TextBox 14"/>
          <p:cNvSpPr txBox="1"/>
          <p:nvPr/>
        </p:nvSpPr>
        <p:spPr>
          <a:xfrm>
            <a:off x="4038600" y="4419600"/>
            <a:ext cx="1219200" cy="369332"/>
          </a:xfrm>
          <a:prstGeom prst="rect">
            <a:avLst/>
          </a:prstGeom>
          <a:noFill/>
        </p:spPr>
        <p:txBody>
          <a:bodyPr wrap="square" rtlCol="0">
            <a:spAutoFit/>
          </a:bodyPr>
          <a:lstStyle/>
          <a:p>
            <a:r>
              <a:rPr lang="en-US" dirty="0" smtClean="0"/>
              <a:t>SIP Phone</a:t>
            </a:r>
            <a:endParaRPr lang="en-US" dirty="0"/>
          </a:p>
        </p:txBody>
      </p:sp>
      <p:sp>
        <p:nvSpPr>
          <p:cNvPr id="16" name="TextBox 15"/>
          <p:cNvSpPr txBox="1"/>
          <p:nvPr/>
        </p:nvSpPr>
        <p:spPr>
          <a:xfrm>
            <a:off x="6858000" y="4114800"/>
            <a:ext cx="1219200" cy="369332"/>
          </a:xfrm>
          <a:prstGeom prst="rect">
            <a:avLst/>
          </a:prstGeom>
          <a:noFill/>
        </p:spPr>
        <p:txBody>
          <a:bodyPr wrap="square" rtlCol="0">
            <a:spAutoFit/>
          </a:bodyPr>
          <a:lstStyle/>
          <a:p>
            <a:r>
              <a:rPr lang="en-US" dirty="0" smtClean="0"/>
              <a:t>ATA</a:t>
            </a:r>
            <a:endParaRPr lang="en-US" dirty="0"/>
          </a:p>
        </p:txBody>
      </p:sp>
      <p:sp>
        <p:nvSpPr>
          <p:cNvPr id="17" name="TextBox 16"/>
          <p:cNvSpPr txBox="1"/>
          <p:nvPr/>
        </p:nvSpPr>
        <p:spPr>
          <a:xfrm>
            <a:off x="7660000" y="4876800"/>
            <a:ext cx="972179" cy="369332"/>
          </a:xfrm>
          <a:prstGeom prst="rect">
            <a:avLst/>
          </a:prstGeom>
          <a:noFill/>
        </p:spPr>
        <p:txBody>
          <a:bodyPr wrap="none" rtlCol="0">
            <a:spAutoFit/>
          </a:bodyPr>
          <a:lstStyle/>
          <a:p>
            <a:r>
              <a:rPr lang="en-US" dirty="0" smtClean="0"/>
              <a:t>“Phone”</a:t>
            </a:r>
            <a:endParaRPr lang="en-US" dirty="0"/>
          </a:p>
        </p:txBody>
      </p:sp>
      <p:cxnSp>
        <p:nvCxnSpPr>
          <p:cNvPr id="19" name="Straight Connector 18"/>
          <p:cNvCxnSpPr>
            <a:stCxn id="8" idx="0"/>
          </p:cNvCxnSpPr>
          <p:nvPr/>
        </p:nvCxnSpPr>
        <p:spPr>
          <a:xfrm flipV="1">
            <a:off x="1636276" y="3276600"/>
            <a:ext cx="3011924" cy="12954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0" name="Straight Connector 19"/>
          <p:cNvCxnSpPr>
            <a:stCxn id="15" idx="0"/>
          </p:cNvCxnSpPr>
          <p:nvPr/>
        </p:nvCxnSpPr>
        <p:spPr>
          <a:xfrm flipV="1">
            <a:off x="4648200" y="3352800"/>
            <a:ext cx="0" cy="1066800"/>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flipV="1">
            <a:off x="4800600" y="3352800"/>
            <a:ext cx="2286000" cy="83820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513834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3429000" y="3276600"/>
            <a:ext cx="17526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Common Deployment</a:t>
            </a:r>
            <a:endParaRPr lang="en-US" sz="6000" dirty="0">
              <a:latin typeface="Arial"/>
              <a:cs typeface="Aria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p:nvPicPr>
        <p:blipFill>
          <a:blip r:embed="rId3"/>
          <a:stretch>
            <a:fillRect/>
          </a:stretch>
        </p:blipFill>
        <p:spPr>
          <a:xfrm>
            <a:off x="3276600" y="4114800"/>
            <a:ext cx="939800" cy="939800"/>
          </a:xfrm>
          <a:prstGeom prst="rect">
            <a:avLst/>
          </a:prstGeom>
        </p:spPr>
      </p:pic>
      <p:pic>
        <p:nvPicPr>
          <p:cNvPr id="11" name="Picture 10"/>
          <p:cNvPicPr>
            <a:picLocks noChangeAspect="1"/>
          </p:cNvPicPr>
          <p:nvPr/>
        </p:nvPicPr>
        <p:blipFill>
          <a:blip r:embed="rId4"/>
          <a:stretch>
            <a:fillRect/>
          </a:stretch>
        </p:blipFill>
        <p:spPr>
          <a:xfrm>
            <a:off x="2590800" y="5181600"/>
            <a:ext cx="785813" cy="838200"/>
          </a:xfrm>
          <a:prstGeom prst="rect">
            <a:avLst/>
          </a:prstGeom>
        </p:spPr>
      </p:pic>
      <p:pic>
        <p:nvPicPr>
          <p:cNvPr id="12" name="Picture 11"/>
          <p:cNvPicPr>
            <a:picLocks noChangeAspect="1"/>
          </p:cNvPicPr>
          <p:nvPr/>
        </p:nvPicPr>
        <p:blipFill>
          <a:blip r:embed="rId5"/>
          <a:stretch>
            <a:fillRect/>
          </a:stretch>
        </p:blipFill>
        <p:spPr>
          <a:xfrm>
            <a:off x="838200" y="2743200"/>
            <a:ext cx="1939636" cy="1600200"/>
          </a:xfrm>
          <a:prstGeom prst="rect">
            <a:avLst/>
          </a:prstGeom>
        </p:spPr>
      </p:pic>
      <p:pic>
        <p:nvPicPr>
          <p:cNvPr id="13" name="Picture 12"/>
          <p:cNvPicPr>
            <a:picLocks noChangeAspect="1"/>
          </p:cNvPicPr>
          <p:nvPr/>
        </p:nvPicPr>
        <p:blipFill>
          <a:blip r:embed="rId6"/>
          <a:stretch>
            <a:fillRect/>
          </a:stretch>
        </p:blipFill>
        <p:spPr>
          <a:xfrm>
            <a:off x="3657600" y="2133600"/>
            <a:ext cx="1295400" cy="685800"/>
          </a:xfrm>
          <a:prstGeom prst="rect">
            <a:avLst/>
          </a:prstGeom>
        </p:spPr>
      </p:pic>
      <p:pic>
        <p:nvPicPr>
          <p:cNvPr id="14" name="Picture 13"/>
          <p:cNvPicPr>
            <a:picLocks noChangeAspect="1"/>
          </p:cNvPicPr>
          <p:nvPr/>
        </p:nvPicPr>
        <p:blipFill>
          <a:blip r:embed="rId7">
            <a:grayscl/>
            <a:alphaModFix amt="72000"/>
            <a:extLst>
              <a:ext uri="{BEBA8EAE-BF5A-486C-A8C5-ECC9F3942E4B}">
                <a14:imgProps xmlns:a14="http://schemas.microsoft.com/office/drawing/2010/main">
                  <a14:imgLayer r:embed="rId8">
                    <a14:imgEffect>
                      <a14:sharpenSoften amount="24000"/>
                    </a14:imgEffect>
                    <a14:imgEffect>
                      <a14:brightnessContrast contrast="17000"/>
                    </a14:imgEffect>
                  </a14:imgLayer>
                </a14:imgProps>
              </a:ext>
            </a:extLst>
          </a:blip>
          <a:stretch>
            <a:fillRect/>
          </a:stretch>
        </p:blipFill>
        <p:spPr>
          <a:xfrm>
            <a:off x="1447800" y="5105400"/>
            <a:ext cx="533400" cy="540152"/>
          </a:xfrm>
          <a:prstGeom prst="rect">
            <a:avLst/>
          </a:prstGeom>
          <a:noFill/>
        </p:spPr>
      </p:pic>
      <p:cxnSp>
        <p:nvCxnSpPr>
          <p:cNvPr id="22" name="Elbow Connector 21"/>
          <p:cNvCxnSpPr>
            <a:stCxn id="12" idx="3"/>
            <a:endCxn id="13" idx="1"/>
          </p:cNvCxnSpPr>
          <p:nvPr/>
        </p:nvCxnSpPr>
        <p:spPr>
          <a:xfrm flipV="1">
            <a:off x="2777836" y="2476500"/>
            <a:ext cx="879764" cy="1066800"/>
          </a:xfrm>
          <a:prstGeom prst="bentConnector3">
            <a:avLst>
              <a:gd name="adj1" fmla="val 50000"/>
            </a:avLst>
          </a:prstGeom>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9"/>
          <a:stretch>
            <a:fillRect/>
          </a:stretch>
        </p:blipFill>
        <p:spPr>
          <a:xfrm>
            <a:off x="4114800" y="3810000"/>
            <a:ext cx="381000" cy="353020"/>
          </a:xfrm>
          <a:prstGeom prst="rect">
            <a:avLst/>
          </a:prstGeom>
        </p:spPr>
      </p:pic>
      <p:pic>
        <p:nvPicPr>
          <p:cNvPr id="30" name="Picture 29"/>
          <p:cNvPicPr>
            <a:picLocks noChangeAspect="1"/>
          </p:cNvPicPr>
          <p:nvPr/>
        </p:nvPicPr>
        <p:blipFill>
          <a:blip r:embed="rId9"/>
          <a:stretch>
            <a:fillRect/>
          </a:stretch>
        </p:blipFill>
        <p:spPr>
          <a:xfrm>
            <a:off x="4114800" y="3352800"/>
            <a:ext cx="381000" cy="353020"/>
          </a:xfrm>
          <a:prstGeom prst="rect">
            <a:avLst/>
          </a:prstGeom>
        </p:spPr>
      </p:pic>
      <p:pic>
        <p:nvPicPr>
          <p:cNvPr id="31" name="Picture 30"/>
          <p:cNvPicPr>
            <a:picLocks noChangeAspect="1"/>
          </p:cNvPicPr>
          <p:nvPr/>
        </p:nvPicPr>
        <p:blipFill>
          <a:blip r:embed="rId9"/>
          <a:stretch>
            <a:fillRect/>
          </a:stretch>
        </p:blipFill>
        <p:spPr>
          <a:xfrm>
            <a:off x="3505200" y="3352800"/>
            <a:ext cx="381000" cy="353020"/>
          </a:xfrm>
          <a:prstGeom prst="rect">
            <a:avLst/>
          </a:prstGeom>
        </p:spPr>
      </p:pic>
      <p:pic>
        <p:nvPicPr>
          <p:cNvPr id="32" name="Picture 31"/>
          <p:cNvPicPr>
            <a:picLocks noChangeAspect="1"/>
          </p:cNvPicPr>
          <p:nvPr/>
        </p:nvPicPr>
        <p:blipFill>
          <a:blip r:embed="rId9"/>
          <a:stretch>
            <a:fillRect/>
          </a:stretch>
        </p:blipFill>
        <p:spPr>
          <a:xfrm>
            <a:off x="4724400" y="3352800"/>
            <a:ext cx="381000" cy="353020"/>
          </a:xfrm>
          <a:prstGeom prst="rect">
            <a:avLst/>
          </a:prstGeom>
        </p:spPr>
      </p:pic>
      <p:pic>
        <p:nvPicPr>
          <p:cNvPr id="33" name="Picture 32"/>
          <p:cNvPicPr>
            <a:picLocks noChangeAspect="1"/>
          </p:cNvPicPr>
          <p:nvPr/>
        </p:nvPicPr>
        <p:blipFill>
          <a:blip r:embed="rId9"/>
          <a:stretch>
            <a:fillRect/>
          </a:stretch>
        </p:blipFill>
        <p:spPr>
          <a:xfrm>
            <a:off x="3505200" y="3810000"/>
            <a:ext cx="381000" cy="353020"/>
          </a:xfrm>
          <a:prstGeom prst="rect">
            <a:avLst/>
          </a:prstGeom>
        </p:spPr>
      </p:pic>
      <p:pic>
        <p:nvPicPr>
          <p:cNvPr id="34" name="Picture 33"/>
          <p:cNvPicPr>
            <a:picLocks noChangeAspect="1"/>
          </p:cNvPicPr>
          <p:nvPr/>
        </p:nvPicPr>
        <p:blipFill>
          <a:blip r:embed="rId9"/>
          <a:stretch>
            <a:fillRect/>
          </a:stretch>
        </p:blipFill>
        <p:spPr>
          <a:xfrm>
            <a:off x="4724400" y="3810000"/>
            <a:ext cx="381000" cy="353020"/>
          </a:xfrm>
          <a:prstGeom prst="rect">
            <a:avLst/>
          </a:prstGeom>
        </p:spPr>
      </p:pic>
      <p:pic>
        <p:nvPicPr>
          <p:cNvPr id="44" name="Picture 43"/>
          <p:cNvPicPr>
            <a:picLocks noChangeAspect="1"/>
          </p:cNvPicPr>
          <p:nvPr/>
        </p:nvPicPr>
        <p:blipFill>
          <a:blip r:embed="rId6"/>
          <a:stretch>
            <a:fillRect/>
          </a:stretch>
        </p:blipFill>
        <p:spPr>
          <a:xfrm>
            <a:off x="6019800" y="2133600"/>
            <a:ext cx="1295400" cy="690880"/>
          </a:xfrm>
          <a:prstGeom prst="rect">
            <a:avLst/>
          </a:prstGeom>
        </p:spPr>
      </p:pic>
      <p:sp>
        <p:nvSpPr>
          <p:cNvPr id="63" name="Rectangle 62"/>
          <p:cNvSpPr/>
          <p:nvPr/>
        </p:nvSpPr>
        <p:spPr>
          <a:xfrm>
            <a:off x="5791200" y="3276600"/>
            <a:ext cx="175260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4" name="Picture 63"/>
          <p:cNvPicPr>
            <a:picLocks noChangeAspect="1"/>
          </p:cNvPicPr>
          <p:nvPr/>
        </p:nvPicPr>
        <p:blipFill>
          <a:blip r:embed="rId9"/>
          <a:stretch>
            <a:fillRect/>
          </a:stretch>
        </p:blipFill>
        <p:spPr>
          <a:xfrm>
            <a:off x="6477000" y="3810000"/>
            <a:ext cx="381000" cy="353020"/>
          </a:xfrm>
          <a:prstGeom prst="rect">
            <a:avLst/>
          </a:prstGeom>
        </p:spPr>
      </p:pic>
      <p:pic>
        <p:nvPicPr>
          <p:cNvPr id="65" name="Picture 64"/>
          <p:cNvPicPr>
            <a:picLocks noChangeAspect="1"/>
          </p:cNvPicPr>
          <p:nvPr/>
        </p:nvPicPr>
        <p:blipFill>
          <a:blip r:embed="rId9"/>
          <a:stretch>
            <a:fillRect/>
          </a:stretch>
        </p:blipFill>
        <p:spPr>
          <a:xfrm>
            <a:off x="6477000" y="3352800"/>
            <a:ext cx="381000" cy="353020"/>
          </a:xfrm>
          <a:prstGeom prst="rect">
            <a:avLst/>
          </a:prstGeom>
        </p:spPr>
      </p:pic>
      <p:pic>
        <p:nvPicPr>
          <p:cNvPr id="66" name="Picture 65"/>
          <p:cNvPicPr>
            <a:picLocks noChangeAspect="1"/>
          </p:cNvPicPr>
          <p:nvPr/>
        </p:nvPicPr>
        <p:blipFill>
          <a:blip r:embed="rId9"/>
          <a:stretch>
            <a:fillRect/>
          </a:stretch>
        </p:blipFill>
        <p:spPr>
          <a:xfrm>
            <a:off x="5867400" y="3352800"/>
            <a:ext cx="381000" cy="353020"/>
          </a:xfrm>
          <a:prstGeom prst="rect">
            <a:avLst/>
          </a:prstGeom>
        </p:spPr>
      </p:pic>
      <p:pic>
        <p:nvPicPr>
          <p:cNvPr id="67" name="Picture 66"/>
          <p:cNvPicPr>
            <a:picLocks noChangeAspect="1"/>
          </p:cNvPicPr>
          <p:nvPr/>
        </p:nvPicPr>
        <p:blipFill>
          <a:blip r:embed="rId9"/>
          <a:stretch>
            <a:fillRect/>
          </a:stretch>
        </p:blipFill>
        <p:spPr>
          <a:xfrm>
            <a:off x="7086600" y="3352800"/>
            <a:ext cx="381000" cy="353020"/>
          </a:xfrm>
          <a:prstGeom prst="rect">
            <a:avLst/>
          </a:prstGeom>
        </p:spPr>
      </p:pic>
      <p:pic>
        <p:nvPicPr>
          <p:cNvPr id="68" name="Picture 67"/>
          <p:cNvPicPr>
            <a:picLocks noChangeAspect="1"/>
          </p:cNvPicPr>
          <p:nvPr/>
        </p:nvPicPr>
        <p:blipFill>
          <a:blip r:embed="rId9"/>
          <a:stretch>
            <a:fillRect/>
          </a:stretch>
        </p:blipFill>
        <p:spPr>
          <a:xfrm>
            <a:off x="5867400" y="3810000"/>
            <a:ext cx="381000" cy="353020"/>
          </a:xfrm>
          <a:prstGeom prst="rect">
            <a:avLst/>
          </a:prstGeom>
        </p:spPr>
      </p:pic>
      <p:pic>
        <p:nvPicPr>
          <p:cNvPr id="69" name="Picture 68"/>
          <p:cNvPicPr>
            <a:picLocks noChangeAspect="1"/>
          </p:cNvPicPr>
          <p:nvPr/>
        </p:nvPicPr>
        <p:blipFill>
          <a:blip r:embed="rId9"/>
          <a:stretch>
            <a:fillRect/>
          </a:stretch>
        </p:blipFill>
        <p:spPr>
          <a:xfrm>
            <a:off x="7086600" y="3810000"/>
            <a:ext cx="381000" cy="353020"/>
          </a:xfrm>
          <a:prstGeom prst="rect">
            <a:avLst/>
          </a:prstGeom>
        </p:spPr>
      </p:pic>
      <p:pic>
        <p:nvPicPr>
          <p:cNvPr id="70" name="Picture 69"/>
          <p:cNvPicPr>
            <a:picLocks noChangeAspect="1"/>
          </p:cNvPicPr>
          <p:nvPr/>
        </p:nvPicPr>
        <p:blipFill>
          <a:blip r:embed="rId3"/>
          <a:stretch>
            <a:fillRect/>
          </a:stretch>
        </p:blipFill>
        <p:spPr>
          <a:xfrm>
            <a:off x="4267200" y="4114800"/>
            <a:ext cx="939800" cy="939800"/>
          </a:xfrm>
          <a:prstGeom prst="rect">
            <a:avLst/>
          </a:prstGeom>
        </p:spPr>
      </p:pic>
      <p:pic>
        <p:nvPicPr>
          <p:cNvPr id="72" name="Picture 71"/>
          <p:cNvPicPr>
            <a:picLocks noChangeAspect="1"/>
          </p:cNvPicPr>
          <p:nvPr/>
        </p:nvPicPr>
        <p:blipFill>
          <a:blip r:embed="rId10"/>
          <a:stretch>
            <a:fillRect/>
          </a:stretch>
        </p:blipFill>
        <p:spPr>
          <a:xfrm>
            <a:off x="3505200" y="4495800"/>
            <a:ext cx="1676400" cy="1676400"/>
          </a:xfrm>
          <a:prstGeom prst="rect">
            <a:avLst/>
          </a:prstGeom>
        </p:spPr>
      </p:pic>
      <p:pic>
        <p:nvPicPr>
          <p:cNvPr id="73" name="Picture 72"/>
          <p:cNvPicPr>
            <a:picLocks noChangeAspect="1"/>
          </p:cNvPicPr>
          <p:nvPr/>
        </p:nvPicPr>
        <p:blipFill>
          <a:blip r:embed="rId10"/>
          <a:stretch>
            <a:fillRect/>
          </a:stretch>
        </p:blipFill>
        <p:spPr>
          <a:xfrm>
            <a:off x="5867400" y="4495800"/>
            <a:ext cx="1676400" cy="1676400"/>
          </a:xfrm>
          <a:prstGeom prst="rect">
            <a:avLst/>
          </a:prstGeom>
        </p:spPr>
      </p:pic>
      <p:pic>
        <p:nvPicPr>
          <p:cNvPr id="74" name="Picture 73"/>
          <p:cNvPicPr>
            <a:picLocks noChangeAspect="1"/>
          </p:cNvPicPr>
          <p:nvPr/>
        </p:nvPicPr>
        <p:blipFill>
          <a:blip r:embed="rId3"/>
          <a:stretch>
            <a:fillRect/>
          </a:stretch>
        </p:blipFill>
        <p:spPr>
          <a:xfrm>
            <a:off x="5715000" y="4191000"/>
            <a:ext cx="939800" cy="939800"/>
          </a:xfrm>
          <a:prstGeom prst="rect">
            <a:avLst/>
          </a:prstGeom>
        </p:spPr>
      </p:pic>
      <p:pic>
        <p:nvPicPr>
          <p:cNvPr id="75" name="Picture 74"/>
          <p:cNvPicPr>
            <a:picLocks noChangeAspect="1"/>
          </p:cNvPicPr>
          <p:nvPr/>
        </p:nvPicPr>
        <p:blipFill>
          <a:blip r:embed="rId3"/>
          <a:stretch>
            <a:fillRect/>
          </a:stretch>
        </p:blipFill>
        <p:spPr>
          <a:xfrm>
            <a:off x="6705600" y="4191000"/>
            <a:ext cx="939800" cy="939800"/>
          </a:xfrm>
          <a:prstGeom prst="rect">
            <a:avLst/>
          </a:prstGeom>
        </p:spPr>
      </p:pic>
      <p:cxnSp>
        <p:nvCxnSpPr>
          <p:cNvPr id="79" name="Straight Connector 78"/>
          <p:cNvCxnSpPr>
            <a:stCxn id="13" idx="2"/>
            <a:endCxn id="49" idx="0"/>
          </p:cNvCxnSpPr>
          <p:nvPr/>
        </p:nvCxnSpPr>
        <p:spPr>
          <a:xfrm>
            <a:off x="4305300" y="281940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p:cNvCxnSpPr>
            <a:stCxn id="13" idx="3"/>
            <a:endCxn id="44" idx="1"/>
          </p:cNvCxnSpPr>
          <p:nvPr/>
        </p:nvCxnSpPr>
        <p:spPr>
          <a:xfrm>
            <a:off x="4953000" y="2476500"/>
            <a:ext cx="1066800" cy="254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p:cNvCxnSpPr>
            <a:stCxn id="44" idx="2"/>
            <a:endCxn id="63" idx="0"/>
          </p:cNvCxnSpPr>
          <p:nvPr/>
        </p:nvCxnSpPr>
        <p:spPr>
          <a:xfrm>
            <a:off x="6667500" y="2824480"/>
            <a:ext cx="0" cy="452120"/>
          </a:xfrm>
          <a:prstGeom prst="line">
            <a:avLst/>
          </a:prstGeom>
        </p:spPr>
        <p:style>
          <a:lnRef idx="2">
            <a:schemeClr val="accent1"/>
          </a:lnRef>
          <a:fillRef idx="0">
            <a:schemeClr val="accent1"/>
          </a:fillRef>
          <a:effectRef idx="1">
            <a:schemeClr val="accent1"/>
          </a:effectRef>
          <a:fontRef idx="minor">
            <a:schemeClr val="tx1"/>
          </a:fontRef>
        </p:style>
      </p:cxnSp>
      <p:pic>
        <p:nvPicPr>
          <p:cNvPr id="89" name="Picture 88"/>
          <p:cNvPicPr>
            <a:picLocks noChangeAspect="1"/>
          </p:cNvPicPr>
          <p:nvPr/>
        </p:nvPicPr>
        <p:blipFill>
          <a:blip r:embed="rId4"/>
          <a:stretch>
            <a:fillRect/>
          </a:stretch>
        </p:blipFill>
        <p:spPr>
          <a:xfrm>
            <a:off x="7620000" y="5181600"/>
            <a:ext cx="785813" cy="838200"/>
          </a:xfrm>
          <a:prstGeom prst="rect">
            <a:avLst/>
          </a:prstGeom>
        </p:spPr>
      </p:pic>
      <p:cxnSp>
        <p:nvCxnSpPr>
          <p:cNvPr id="105" name="Straight Arrow Connector 104"/>
          <p:cNvCxnSpPr>
            <a:stCxn id="12" idx="0"/>
            <a:endCxn id="109" idx="1"/>
          </p:cNvCxnSpPr>
          <p:nvPr/>
        </p:nvCxnSpPr>
        <p:spPr>
          <a:xfrm flipV="1">
            <a:off x="1808018" y="2285513"/>
            <a:ext cx="20782" cy="457687"/>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106" name="Straight Arrow Connector 105"/>
          <p:cNvCxnSpPr>
            <a:stCxn id="44" idx="3"/>
            <a:endCxn id="112" idx="2"/>
          </p:cNvCxnSpPr>
          <p:nvPr/>
        </p:nvCxnSpPr>
        <p:spPr>
          <a:xfrm flipV="1">
            <a:off x="7315200" y="2438400"/>
            <a:ext cx="385255" cy="4064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sp>
        <p:nvSpPr>
          <p:cNvPr id="109" name="Cloud 108"/>
          <p:cNvSpPr/>
          <p:nvPr/>
        </p:nvSpPr>
        <p:spPr>
          <a:xfrm>
            <a:off x="990600" y="1828800"/>
            <a:ext cx="1676400" cy="4572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smtClean="0"/>
              <a:t>Provider</a:t>
            </a:r>
            <a:endParaRPr lang="en-US" sz="1200" dirty="0"/>
          </a:p>
        </p:txBody>
      </p:sp>
      <p:sp>
        <p:nvSpPr>
          <p:cNvPr id="112" name="Cloud 111"/>
          <p:cNvSpPr/>
          <p:nvPr/>
        </p:nvSpPr>
        <p:spPr>
          <a:xfrm>
            <a:off x="7696200" y="2133600"/>
            <a:ext cx="1371600" cy="6096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Provider</a:t>
            </a:r>
            <a:endParaRPr lang="en-US" sz="1400" dirty="0"/>
          </a:p>
        </p:txBody>
      </p:sp>
      <p:sp>
        <p:nvSpPr>
          <p:cNvPr id="127" name="TextBox 126"/>
          <p:cNvSpPr txBox="1"/>
          <p:nvPr/>
        </p:nvSpPr>
        <p:spPr>
          <a:xfrm>
            <a:off x="3733800" y="1828800"/>
            <a:ext cx="1524000" cy="338554"/>
          </a:xfrm>
          <a:prstGeom prst="rect">
            <a:avLst/>
          </a:prstGeom>
          <a:noFill/>
        </p:spPr>
        <p:txBody>
          <a:bodyPr wrap="square" rtlCol="0">
            <a:spAutoFit/>
          </a:bodyPr>
          <a:lstStyle/>
          <a:p>
            <a:r>
              <a:rPr lang="en-US" sz="1600" dirty="0" smtClean="0"/>
              <a:t>Location A</a:t>
            </a:r>
            <a:endParaRPr lang="en-US" sz="1600" dirty="0"/>
          </a:p>
        </p:txBody>
      </p:sp>
      <p:sp>
        <p:nvSpPr>
          <p:cNvPr id="128" name="TextBox 127"/>
          <p:cNvSpPr txBox="1"/>
          <p:nvPr/>
        </p:nvSpPr>
        <p:spPr>
          <a:xfrm>
            <a:off x="6096000" y="1828800"/>
            <a:ext cx="1524000" cy="338554"/>
          </a:xfrm>
          <a:prstGeom prst="rect">
            <a:avLst/>
          </a:prstGeom>
          <a:noFill/>
        </p:spPr>
        <p:txBody>
          <a:bodyPr wrap="square" rtlCol="0">
            <a:spAutoFit/>
          </a:bodyPr>
          <a:lstStyle/>
          <a:p>
            <a:r>
              <a:rPr lang="en-US" sz="1600" dirty="0" smtClean="0"/>
              <a:t>Location B</a:t>
            </a:r>
            <a:endParaRPr lang="en-US" sz="1600" dirty="0"/>
          </a:p>
        </p:txBody>
      </p:sp>
      <p:pic>
        <p:nvPicPr>
          <p:cNvPr id="130" name="Picture 129"/>
          <p:cNvPicPr>
            <a:picLocks noChangeAspect="1"/>
          </p:cNvPicPr>
          <p:nvPr/>
        </p:nvPicPr>
        <p:blipFill>
          <a:blip r:embed="rId9"/>
          <a:stretch>
            <a:fillRect/>
          </a:stretch>
        </p:blipFill>
        <p:spPr>
          <a:xfrm>
            <a:off x="1898960" y="4572000"/>
            <a:ext cx="463240" cy="429220"/>
          </a:xfrm>
          <a:prstGeom prst="rect">
            <a:avLst/>
          </a:prstGeom>
        </p:spPr>
      </p:pic>
      <p:cxnSp>
        <p:nvCxnSpPr>
          <p:cNvPr id="131" name="Straight Connector 130"/>
          <p:cNvCxnSpPr/>
          <p:nvPr/>
        </p:nvCxnSpPr>
        <p:spPr>
          <a:xfrm>
            <a:off x="2133600" y="4114800"/>
            <a:ext cx="0" cy="457200"/>
          </a:xfrm>
          <a:prstGeom prst="line">
            <a:avLst/>
          </a:prstGeom>
        </p:spPr>
        <p:style>
          <a:lnRef idx="2">
            <a:schemeClr val="accent1"/>
          </a:lnRef>
          <a:fillRef idx="0">
            <a:schemeClr val="accent1"/>
          </a:fillRef>
          <a:effectRef idx="1">
            <a:schemeClr val="accent1"/>
          </a:effectRef>
          <a:fontRef idx="minor">
            <a:schemeClr val="tx1"/>
          </a:fontRef>
        </p:style>
      </p:cxnSp>
      <p:pic>
        <p:nvPicPr>
          <p:cNvPr id="135" name="Picture 134"/>
          <p:cNvPicPr>
            <a:picLocks noChangeAspect="1"/>
          </p:cNvPicPr>
          <p:nvPr/>
        </p:nvPicPr>
        <p:blipFill>
          <a:blip r:embed="rId11"/>
          <a:stretch>
            <a:fillRect/>
          </a:stretch>
        </p:blipFill>
        <p:spPr>
          <a:xfrm>
            <a:off x="990600" y="4419600"/>
            <a:ext cx="635000" cy="635000"/>
          </a:xfrm>
          <a:prstGeom prst="rect">
            <a:avLst/>
          </a:prstGeom>
        </p:spPr>
      </p:pic>
      <p:cxnSp>
        <p:nvCxnSpPr>
          <p:cNvPr id="136" name="Straight Connector 135"/>
          <p:cNvCxnSpPr/>
          <p:nvPr/>
        </p:nvCxnSpPr>
        <p:spPr>
          <a:xfrm>
            <a:off x="1295400" y="4038600"/>
            <a:ext cx="0" cy="457200"/>
          </a:xfrm>
          <a:prstGeom prst="line">
            <a:avLst/>
          </a:prstGeom>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1752600" y="4038600"/>
            <a:ext cx="0" cy="914400"/>
          </a:xfrm>
          <a:prstGeom prst="line">
            <a:avLst/>
          </a:prstGeom>
        </p:spPr>
        <p:style>
          <a:lnRef idx="2">
            <a:schemeClr val="accent1"/>
          </a:lnRef>
          <a:fillRef idx="0">
            <a:schemeClr val="accent1"/>
          </a:fillRef>
          <a:effectRef idx="1">
            <a:schemeClr val="accent1"/>
          </a:effectRef>
          <a:fontRef idx="minor">
            <a:schemeClr val="tx1"/>
          </a:fontRef>
        </p:style>
      </p:cxnSp>
      <p:sp>
        <p:nvSpPr>
          <p:cNvPr id="139" name="TextBox 138"/>
          <p:cNvSpPr txBox="1"/>
          <p:nvPr/>
        </p:nvSpPr>
        <p:spPr>
          <a:xfrm>
            <a:off x="1447800" y="2667000"/>
            <a:ext cx="914400" cy="369332"/>
          </a:xfrm>
          <a:prstGeom prst="rect">
            <a:avLst/>
          </a:prstGeom>
          <a:noFill/>
        </p:spPr>
        <p:txBody>
          <a:bodyPr wrap="square" rtlCol="0">
            <a:spAutoFit/>
          </a:bodyPr>
          <a:lstStyle/>
          <a:p>
            <a:r>
              <a:rPr lang="en-US" dirty="0" smtClean="0">
                <a:solidFill>
                  <a:schemeClr val="bg1"/>
                </a:solidFill>
              </a:rPr>
              <a:t>PBX</a:t>
            </a:r>
            <a:endParaRPr lang="en-US" dirty="0">
              <a:solidFill>
                <a:schemeClr val="bg1"/>
              </a:solidFill>
            </a:endParaRPr>
          </a:p>
        </p:txBody>
      </p:sp>
    </p:spTree>
    <p:extLst>
      <p:ext uri="{BB962C8B-B14F-4D97-AF65-F5344CB8AC3E}">
        <p14:creationId xmlns:p14="http://schemas.microsoft.com/office/powerpoint/2010/main" val="16121529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Large</a:t>
            </a:r>
            <a:endParaRPr lang="en-US" sz="6000" dirty="0">
              <a:latin typeface="Arial"/>
              <a:cs typeface="Arial"/>
            </a:endParaRPr>
          </a:p>
        </p:txBody>
      </p:sp>
      <p:pic>
        <p:nvPicPr>
          <p:cNvPr id="3" name="Picture 2"/>
          <p:cNvPicPr>
            <a:picLocks noChangeAspect="1"/>
          </p:cNvPicPr>
          <p:nvPr/>
        </p:nvPicPr>
        <p:blipFill>
          <a:blip r:embed="rId3"/>
          <a:stretch>
            <a:fillRect/>
          </a:stretch>
        </p:blipFill>
        <p:spPr>
          <a:xfrm>
            <a:off x="2286000" y="1371600"/>
            <a:ext cx="4922253" cy="5195711"/>
          </a:xfrm>
          <a:prstGeom prst="rect">
            <a:avLst/>
          </a:prstGeom>
        </p:spPr>
      </p:pic>
    </p:spTree>
    <p:extLst>
      <p:ext uri="{BB962C8B-B14F-4D97-AF65-F5344CB8AC3E}">
        <p14:creationId xmlns:p14="http://schemas.microsoft.com/office/powerpoint/2010/main" val="8249957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Deployments</a:t>
            </a:r>
            <a:endParaRPr lang="en-US" sz="6000" dirty="0">
              <a:latin typeface="Arial"/>
              <a:cs typeface="Aria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2286000" y="1371600"/>
            <a:ext cx="4922253" cy="5195711"/>
          </a:xfrm>
          <a:prstGeom prst="rect">
            <a:avLst/>
          </a:prstGeom>
        </p:spPr>
      </p:pic>
      <p:pic>
        <p:nvPicPr>
          <p:cNvPr id="5" name="Picture 4"/>
          <p:cNvPicPr>
            <a:picLocks noChangeAspect="1"/>
          </p:cNvPicPr>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312140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00600" y="1447800"/>
            <a:ext cx="38862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571500" indent="-571500">
              <a:buFont typeface="Arial"/>
              <a:buChar char="•"/>
            </a:pPr>
            <a:r>
              <a:rPr lang="en-US" sz="3600" dirty="0" smtClean="0">
                <a:solidFill>
                  <a:schemeClr val="tx1"/>
                </a:solidFill>
              </a:rPr>
              <a:t>Translations</a:t>
            </a:r>
          </a:p>
          <a:p>
            <a:pPr marL="571500" indent="-571500">
              <a:buFont typeface="Arial"/>
              <a:buChar char="•"/>
            </a:pPr>
            <a:r>
              <a:rPr lang="en-US" sz="3600" dirty="0" smtClean="0">
                <a:solidFill>
                  <a:schemeClr val="tx1"/>
                </a:solidFill>
              </a:rPr>
              <a:t>Voice Biometrics</a:t>
            </a:r>
          </a:p>
          <a:p>
            <a:pPr marL="571500" indent="-571500">
              <a:buFont typeface="Arial"/>
              <a:buChar char="•"/>
            </a:pPr>
            <a:r>
              <a:rPr lang="en-US" sz="3600" dirty="0" smtClean="0">
                <a:solidFill>
                  <a:schemeClr val="tx1"/>
                </a:solidFill>
              </a:rPr>
              <a:t>2FA</a:t>
            </a:r>
          </a:p>
          <a:p>
            <a:pPr marL="457200" indent="-457200">
              <a:buFont typeface="Arial"/>
              <a:buChar char="•"/>
            </a:pPr>
            <a:r>
              <a:rPr lang="en-US" sz="3200" dirty="0">
                <a:solidFill>
                  <a:schemeClr val="tx1"/>
                </a:solidFill>
              </a:rPr>
              <a:t>Mobile</a:t>
            </a:r>
          </a:p>
          <a:p>
            <a:pPr marL="914400" lvl="1" indent="-457200">
              <a:buFont typeface="Arial"/>
              <a:buChar char="•"/>
            </a:pPr>
            <a:r>
              <a:rPr lang="en-US" sz="3200" dirty="0">
                <a:solidFill>
                  <a:schemeClr val="tx1"/>
                </a:solidFill>
              </a:rPr>
              <a:t>Forwarding</a:t>
            </a:r>
          </a:p>
          <a:p>
            <a:pPr marL="914400" lvl="1" indent="-457200">
              <a:buFont typeface="Arial"/>
              <a:buChar char="•"/>
            </a:pPr>
            <a:r>
              <a:rPr lang="en-US" sz="3200" dirty="0">
                <a:solidFill>
                  <a:schemeClr val="tx1"/>
                </a:solidFill>
              </a:rPr>
              <a:t>BYOD</a:t>
            </a:r>
          </a:p>
          <a:p>
            <a:pPr marL="914400" lvl="1" indent="-457200">
              <a:buFont typeface="Arial"/>
              <a:buChar char="•"/>
            </a:pPr>
            <a:r>
              <a:rPr lang="en-US" sz="3200" dirty="0">
                <a:solidFill>
                  <a:schemeClr val="tx1"/>
                </a:solidFill>
              </a:rPr>
              <a:t>Apps</a:t>
            </a:r>
          </a:p>
          <a:p>
            <a:pPr marL="457200" indent="-457200">
              <a:buFont typeface="Arial"/>
              <a:buChar char="•"/>
            </a:pPr>
            <a:r>
              <a:rPr lang="en-US" sz="3200" dirty="0">
                <a:solidFill>
                  <a:schemeClr val="tx1"/>
                </a:solidFill>
              </a:rPr>
              <a:t>Softphones / Skype</a:t>
            </a:r>
          </a:p>
          <a:p>
            <a:pPr marL="571500" indent="-571500">
              <a:buFont typeface="Arial"/>
              <a:buChar char="•"/>
            </a:pPr>
            <a:endParaRPr lang="en-US" sz="3600" dirty="0">
              <a:solidFill>
                <a:schemeClr val="tx1"/>
              </a:solidFill>
            </a:endParaRPr>
          </a:p>
        </p:txBody>
      </p:sp>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More Tech</a:t>
            </a:r>
            <a:endParaRPr lang="en-US" sz="6000" dirty="0">
              <a:latin typeface="Arial"/>
              <a:cs typeface="Arial"/>
            </a:endParaRPr>
          </a:p>
        </p:txBody>
      </p:sp>
      <p:sp>
        <p:nvSpPr>
          <p:cNvPr id="5" name="Rectangle 4"/>
          <p:cNvSpPr/>
          <p:nvPr/>
        </p:nvSpPr>
        <p:spPr>
          <a:xfrm>
            <a:off x="381000" y="1447800"/>
            <a:ext cx="39624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Font typeface="Arial"/>
              <a:buChar char="•"/>
            </a:pPr>
            <a:r>
              <a:rPr lang="en-US" sz="3200" dirty="0" smtClean="0">
                <a:solidFill>
                  <a:schemeClr val="tx1"/>
                </a:solidFill>
              </a:rPr>
              <a:t>Call Monitoring</a:t>
            </a:r>
          </a:p>
          <a:p>
            <a:pPr marL="571500" indent="-571500">
              <a:buFont typeface="Arial"/>
              <a:buChar char="•"/>
            </a:pPr>
            <a:r>
              <a:rPr lang="en-US" sz="3200" dirty="0" smtClean="0">
                <a:solidFill>
                  <a:schemeClr val="tx1"/>
                </a:solidFill>
              </a:rPr>
              <a:t>Voicemail Transcribing</a:t>
            </a:r>
          </a:p>
          <a:p>
            <a:pPr marL="571500" indent="-571500">
              <a:buFont typeface="Arial"/>
              <a:buChar char="•"/>
            </a:pPr>
            <a:r>
              <a:rPr lang="en-US" sz="3200" dirty="0" smtClean="0">
                <a:solidFill>
                  <a:schemeClr val="tx1"/>
                </a:solidFill>
              </a:rPr>
              <a:t>Call center / Queue</a:t>
            </a:r>
          </a:p>
          <a:p>
            <a:pPr marL="571500" indent="-571500">
              <a:buFont typeface="Arial"/>
              <a:buChar char="•"/>
            </a:pPr>
            <a:r>
              <a:rPr lang="en-US" sz="3200" dirty="0" smtClean="0">
                <a:solidFill>
                  <a:schemeClr val="tx1"/>
                </a:solidFill>
              </a:rPr>
              <a:t>Ring Groups</a:t>
            </a:r>
          </a:p>
          <a:p>
            <a:pPr marL="571500" indent="-571500">
              <a:buFont typeface="Arial"/>
              <a:buChar char="•"/>
            </a:pPr>
            <a:r>
              <a:rPr lang="en-US" sz="3200" dirty="0" smtClean="0">
                <a:solidFill>
                  <a:schemeClr val="tx1"/>
                </a:solidFill>
              </a:rPr>
              <a:t>Call </a:t>
            </a:r>
            <a:r>
              <a:rPr lang="en-US" sz="3200" dirty="0">
                <a:solidFill>
                  <a:schemeClr val="tx1"/>
                </a:solidFill>
              </a:rPr>
              <a:t>Backs</a:t>
            </a:r>
          </a:p>
          <a:p>
            <a:pPr marL="571500" indent="-571500">
              <a:buFont typeface="Arial"/>
              <a:buChar char="•"/>
            </a:pPr>
            <a:r>
              <a:rPr lang="en-US" sz="3200" dirty="0">
                <a:solidFill>
                  <a:schemeClr val="tx1"/>
                </a:solidFill>
              </a:rPr>
              <a:t>Portals</a:t>
            </a:r>
          </a:p>
          <a:p>
            <a:pPr marL="571500" indent="-571500">
              <a:buFont typeface="Arial"/>
              <a:buChar char="•"/>
            </a:pPr>
            <a:r>
              <a:rPr lang="en-US" sz="3200" dirty="0">
                <a:solidFill>
                  <a:schemeClr val="tx1"/>
                </a:solidFill>
              </a:rPr>
              <a:t>Reporting and Analytics</a:t>
            </a:r>
          </a:p>
          <a:p>
            <a:endParaRPr lang="en-US" sz="3200" dirty="0" smtClean="0">
              <a:solidFill>
                <a:schemeClr val="tx1"/>
              </a:solidFill>
            </a:endParaRPr>
          </a:p>
        </p:txBody>
      </p:sp>
    </p:spTree>
    <p:extLst>
      <p:ext uri="{BB962C8B-B14F-4D97-AF65-F5344CB8AC3E}">
        <p14:creationId xmlns:p14="http://schemas.microsoft.com/office/powerpoint/2010/main" val="16023205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How?</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smtClean="0">
                <a:solidFill>
                  <a:schemeClr val="tx1"/>
                </a:solidFill>
              </a:rPr>
              <a:t>Step </a:t>
            </a:r>
            <a:r>
              <a:rPr lang="en-US" sz="3600" dirty="0">
                <a:solidFill>
                  <a:schemeClr val="tx1"/>
                </a:solidFill>
              </a:rPr>
              <a:t>1) Figure out what you’re testing</a:t>
            </a:r>
          </a:p>
          <a:p>
            <a:endParaRPr lang="en-US" sz="36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533312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Testing</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smtClean="0">
                <a:solidFill>
                  <a:schemeClr val="tx1"/>
                </a:solidFill>
              </a:rPr>
              <a:t>Scope</a:t>
            </a:r>
          </a:p>
          <a:p>
            <a:r>
              <a:rPr lang="en-US" sz="3600" dirty="0" smtClean="0">
                <a:solidFill>
                  <a:schemeClr val="tx1"/>
                </a:solidFill>
              </a:rPr>
              <a:t>	</a:t>
            </a:r>
            <a:r>
              <a:rPr lang="en-US" sz="3600" dirty="0" err="1" smtClean="0">
                <a:solidFill>
                  <a:schemeClr val="tx1"/>
                </a:solidFill>
              </a:rPr>
              <a:t>Blackbox</a:t>
            </a:r>
            <a:r>
              <a:rPr lang="en-US" sz="3600" dirty="0" smtClean="0">
                <a:solidFill>
                  <a:schemeClr val="tx1"/>
                </a:solidFill>
              </a:rPr>
              <a:t> / </a:t>
            </a:r>
            <a:r>
              <a:rPr lang="en-US" sz="3600" dirty="0" err="1" smtClean="0">
                <a:solidFill>
                  <a:schemeClr val="tx1"/>
                </a:solidFill>
              </a:rPr>
              <a:t>Whitebox</a:t>
            </a:r>
            <a:r>
              <a:rPr lang="en-US" sz="3600" dirty="0" smtClean="0">
                <a:solidFill>
                  <a:schemeClr val="tx1"/>
                </a:solidFill>
              </a:rPr>
              <a:t>?</a:t>
            </a:r>
          </a:p>
          <a:p>
            <a:endParaRPr lang="en-US" sz="3600" dirty="0" smtClean="0">
              <a:solidFill>
                <a:schemeClr val="tx1"/>
              </a:solidFill>
            </a:endParaRPr>
          </a:p>
          <a:p>
            <a:r>
              <a:rPr lang="en-US" sz="3600" dirty="0" smtClean="0">
                <a:solidFill>
                  <a:schemeClr val="tx1"/>
                </a:solidFill>
              </a:rPr>
              <a:t>Info Gathering</a:t>
            </a: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8015117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Testing</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3600" dirty="0" smtClean="0">
                <a:solidFill>
                  <a:schemeClr val="tx1"/>
                </a:solidFill>
              </a:rPr>
              <a:t>Scope</a:t>
            </a:r>
          </a:p>
          <a:p>
            <a:r>
              <a:rPr lang="en-US" sz="3600" dirty="0" smtClean="0">
                <a:solidFill>
                  <a:schemeClr val="tx1"/>
                </a:solidFill>
              </a:rPr>
              <a:t>	</a:t>
            </a:r>
            <a:r>
              <a:rPr lang="en-US" sz="3600" dirty="0" err="1" smtClean="0">
                <a:solidFill>
                  <a:schemeClr val="tx1"/>
                </a:solidFill>
              </a:rPr>
              <a:t>Blackbox</a:t>
            </a:r>
            <a:r>
              <a:rPr lang="en-US" sz="3600" dirty="0" smtClean="0">
                <a:solidFill>
                  <a:schemeClr val="tx1"/>
                </a:solidFill>
              </a:rPr>
              <a:t> / </a:t>
            </a:r>
            <a:r>
              <a:rPr lang="en-US" sz="3600" dirty="0" err="1" smtClean="0">
                <a:solidFill>
                  <a:schemeClr val="tx1"/>
                </a:solidFill>
              </a:rPr>
              <a:t>Whitebox</a:t>
            </a:r>
            <a:r>
              <a:rPr lang="en-US" sz="3600" dirty="0" smtClean="0">
                <a:solidFill>
                  <a:schemeClr val="tx1"/>
                </a:solidFill>
              </a:rPr>
              <a:t>?</a:t>
            </a:r>
          </a:p>
          <a:p>
            <a:endParaRPr lang="en-US" sz="3600" dirty="0" smtClean="0">
              <a:solidFill>
                <a:schemeClr val="tx1"/>
              </a:solidFill>
            </a:endParaRPr>
          </a:p>
          <a:p>
            <a:r>
              <a:rPr lang="en-US" sz="3600" dirty="0" smtClean="0">
                <a:solidFill>
                  <a:schemeClr val="tx1"/>
                </a:solidFill>
              </a:rPr>
              <a:t>Info Gathering</a:t>
            </a:r>
          </a:p>
          <a:p>
            <a:pPr marL="285750" indent="-285750">
              <a:buFont typeface="Arial"/>
              <a:buChar char="•"/>
            </a:pPr>
            <a:r>
              <a:rPr lang="en-US" dirty="0" smtClean="0"/>
              <a:t>OSINT</a:t>
            </a:r>
            <a:endParaRPr lang="en-US" dirty="0"/>
          </a:p>
          <a:p>
            <a:pPr marL="742950" lvl="1" indent="-285750">
              <a:buFont typeface="Arial"/>
              <a:buChar char="•"/>
            </a:pPr>
            <a:r>
              <a:rPr lang="en-US" dirty="0" smtClean="0"/>
              <a:t>Grab </a:t>
            </a:r>
            <a:r>
              <a:rPr lang="en-US" dirty="0"/>
              <a:t>Phone Numbers from Web / Directories. </a:t>
            </a:r>
            <a:endParaRPr lang="en-US" dirty="0" smtClean="0"/>
          </a:p>
          <a:p>
            <a:pPr marL="742950" lvl="1" indent="-285750">
              <a:buFont typeface="Arial"/>
              <a:buChar char="•"/>
            </a:pPr>
            <a:r>
              <a:rPr lang="en-US" dirty="0" smtClean="0"/>
              <a:t>Look </a:t>
            </a:r>
            <a:r>
              <a:rPr lang="en-US" dirty="0"/>
              <a:t>for patterns</a:t>
            </a:r>
          </a:p>
          <a:p>
            <a:pPr marL="285750" indent="-285750">
              <a:buFont typeface="Arial"/>
              <a:buChar char="•"/>
            </a:pPr>
            <a:r>
              <a:rPr lang="en-US" dirty="0" smtClean="0"/>
              <a:t>Port </a:t>
            </a:r>
            <a:r>
              <a:rPr lang="en-US" dirty="0"/>
              <a:t>Scans </a:t>
            </a:r>
            <a:endParaRPr lang="en-US" dirty="0" smtClean="0"/>
          </a:p>
          <a:p>
            <a:pPr marL="285750" indent="-285750">
              <a:buFont typeface="Arial"/>
              <a:buChar char="•"/>
            </a:pPr>
            <a:r>
              <a:rPr lang="en-US" dirty="0" err="1" smtClean="0"/>
              <a:t>Shodan</a:t>
            </a:r>
            <a:endParaRPr lang="en-US" dirty="0" smtClean="0"/>
          </a:p>
          <a:p>
            <a:pPr marL="285750" indent="-285750">
              <a:buFont typeface="Arial"/>
              <a:buChar char="•"/>
            </a:pPr>
            <a:r>
              <a:rPr lang="en-US" dirty="0" smtClean="0"/>
              <a:t>Use the Web</a:t>
            </a:r>
            <a:endParaRPr lang="en-US" dirty="0"/>
          </a:p>
          <a:p>
            <a:pPr marL="285750" indent="-285750">
              <a:buFont typeface="Arial"/>
              <a:buChar char="•"/>
            </a:pPr>
            <a:r>
              <a:rPr lang="en-US" dirty="0" err="1" smtClean="0"/>
              <a:t>Whois</a:t>
            </a:r>
            <a:r>
              <a:rPr lang="en-US" dirty="0" smtClean="0"/>
              <a:t> </a:t>
            </a:r>
            <a:r>
              <a:rPr lang="en-US" dirty="0"/>
              <a:t>has </a:t>
            </a:r>
            <a:r>
              <a:rPr lang="en-US" dirty="0" smtClean="0"/>
              <a:t>information</a:t>
            </a: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652897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Introduction </a:t>
            </a:r>
            <a:r>
              <a:rPr lang="mr-IN" sz="6000" dirty="0" smtClean="0">
                <a:latin typeface="Arial"/>
                <a:cs typeface="Arial"/>
              </a:rPr>
              <a:t>–</a:t>
            </a:r>
            <a:r>
              <a:rPr lang="en-US" sz="6000" dirty="0" smtClean="0">
                <a:latin typeface="Arial"/>
                <a:cs typeface="Arial"/>
              </a:rPr>
              <a:t> </a:t>
            </a:r>
            <a:r>
              <a:rPr lang="en-US" sz="6000" dirty="0" err="1" smtClean="0">
                <a:latin typeface="Arial"/>
                <a:cs typeface="Arial"/>
              </a:rPr>
              <a:t>Deets</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lvl="0" indent="-171450">
              <a:buFontTx/>
              <a:buChar char="-"/>
            </a:pPr>
            <a:r>
              <a:rPr lang="en-US" sz="2800" dirty="0" smtClean="0">
                <a:solidFill>
                  <a:prstClr val="black"/>
                </a:solidFill>
              </a:rPr>
              <a:t>Phone Stuff</a:t>
            </a:r>
          </a:p>
          <a:p>
            <a:pPr marL="171450" lvl="0" indent="-171450">
              <a:buFontTx/>
              <a:buChar char="-"/>
            </a:pPr>
            <a:r>
              <a:rPr lang="en-US" sz="2800" dirty="0" smtClean="0">
                <a:solidFill>
                  <a:prstClr val="black"/>
                </a:solidFill>
              </a:rPr>
              <a:t>History </a:t>
            </a:r>
            <a:r>
              <a:rPr lang="en-US" sz="2800" dirty="0">
                <a:solidFill>
                  <a:prstClr val="black"/>
                </a:solidFill>
              </a:rPr>
              <a:t>/ </a:t>
            </a:r>
            <a:r>
              <a:rPr lang="en-US" sz="2800" dirty="0" smtClean="0">
                <a:solidFill>
                  <a:prstClr val="black"/>
                </a:solidFill>
              </a:rPr>
              <a:t>Evolution</a:t>
            </a:r>
          </a:p>
          <a:p>
            <a:pPr marL="171450" lvl="0" indent="-171450">
              <a:buFontTx/>
              <a:buChar char="-"/>
            </a:pPr>
            <a:r>
              <a:rPr lang="en-US" sz="2800" dirty="0" smtClean="0">
                <a:solidFill>
                  <a:prstClr val="black"/>
                </a:solidFill>
              </a:rPr>
              <a:t>Anatomy</a:t>
            </a:r>
          </a:p>
          <a:p>
            <a:pPr marL="171450" lvl="0" indent="-171450">
              <a:buFontTx/>
              <a:buChar char="-"/>
            </a:pPr>
            <a:r>
              <a:rPr lang="en-US" sz="2800" dirty="0" smtClean="0">
                <a:solidFill>
                  <a:prstClr val="black"/>
                </a:solidFill>
              </a:rPr>
              <a:t>How to test</a:t>
            </a:r>
            <a:endParaRPr lang="en-US" sz="2800" dirty="0">
              <a:solidFill>
                <a:prstClr val="black"/>
              </a:solidFill>
            </a:endParaRPr>
          </a:p>
          <a:p>
            <a:pPr marL="171450" lvl="0" indent="-171450">
              <a:buFontTx/>
              <a:buChar char="-"/>
            </a:pPr>
            <a:r>
              <a:rPr lang="en-US" sz="2800" dirty="0">
                <a:solidFill>
                  <a:prstClr val="black"/>
                </a:solidFill>
              </a:rPr>
              <a:t>Issue </a:t>
            </a:r>
            <a:r>
              <a:rPr lang="en-US" sz="2800" dirty="0" smtClean="0">
                <a:solidFill>
                  <a:prstClr val="black"/>
                </a:solidFill>
              </a:rPr>
              <a:t>Types</a:t>
            </a:r>
          </a:p>
          <a:p>
            <a:pPr marL="628650" lvl="1" indent="-171450">
              <a:buFontTx/>
              <a:buChar char="-"/>
            </a:pPr>
            <a:r>
              <a:rPr lang="en-US" sz="2800" dirty="0" smtClean="0">
                <a:solidFill>
                  <a:prstClr val="black"/>
                </a:solidFill>
              </a:rPr>
              <a:t>Mapped to OWASP top 10</a:t>
            </a:r>
          </a:p>
          <a:p>
            <a:pPr marL="171450" lvl="0" indent="-171450">
              <a:buFontTx/>
              <a:buChar char="-"/>
            </a:pPr>
            <a:r>
              <a:rPr lang="en-US" sz="2800" dirty="0" smtClean="0">
                <a:solidFill>
                  <a:prstClr val="black"/>
                </a:solidFill>
              </a:rPr>
              <a:t>Fun </a:t>
            </a:r>
            <a:r>
              <a:rPr lang="en-US" sz="2800" dirty="0">
                <a:solidFill>
                  <a:prstClr val="black"/>
                </a:solidFill>
              </a:rPr>
              <a:t>Tricks</a:t>
            </a:r>
          </a:p>
          <a:p>
            <a:endParaRPr lang="en-US" sz="40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68656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Externally Testing</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tx1"/>
                </a:solidFill>
              </a:rPr>
              <a:t>Testing Via POTS</a:t>
            </a:r>
            <a:endParaRPr lang="en-US" sz="2400" dirty="0">
              <a:solidFill>
                <a:schemeClr val="tx1"/>
              </a:solidFill>
            </a:endParaRPr>
          </a:p>
          <a:p>
            <a:pPr marL="342900" indent="-342900">
              <a:buFontTx/>
              <a:buChar char="-"/>
            </a:pPr>
            <a:r>
              <a:rPr lang="en-US" sz="2400" dirty="0" smtClean="0">
                <a:solidFill>
                  <a:schemeClr val="tx1"/>
                </a:solidFill>
              </a:rPr>
              <a:t>Regular </a:t>
            </a:r>
            <a:r>
              <a:rPr lang="en-US" sz="2400" dirty="0">
                <a:solidFill>
                  <a:schemeClr val="tx1"/>
                </a:solidFill>
              </a:rPr>
              <a:t>Phone. Sit and press buttons</a:t>
            </a:r>
          </a:p>
          <a:p>
            <a:pPr marL="342900" indent="-342900">
              <a:buFontTx/>
              <a:buChar char="-"/>
            </a:pPr>
            <a:r>
              <a:rPr lang="en-US" sz="2400" dirty="0" smtClean="0">
                <a:solidFill>
                  <a:schemeClr val="tx1"/>
                </a:solidFill>
              </a:rPr>
              <a:t>Modems </a:t>
            </a:r>
            <a:r>
              <a:rPr lang="en-US" sz="2400" dirty="0">
                <a:solidFill>
                  <a:schemeClr val="tx1"/>
                </a:solidFill>
              </a:rPr>
              <a:t>and AT </a:t>
            </a:r>
            <a:r>
              <a:rPr lang="en-US" sz="2400" dirty="0" smtClean="0">
                <a:solidFill>
                  <a:schemeClr val="tx1"/>
                </a:solidFill>
              </a:rPr>
              <a:t>commands</a:t>
            </a:r>
          </a:p>
          <a:p>
            <a:pPr marL="342900" indent="-342900">
              <a:buFontTx/>
              <a:buChar char="-"/>
            </a:pPr>
            <a:r>
              <a:rPr lang="en-US" sz="2400" dirty="0" smtClean="0">
                <a:solidFill>
                  <a:schemeClr val="tx1"/>
                </a:solidFill>
              </a:rPr>
              <a:t>Soft Phones</a:t>
            </a:r>
          </a:p>
          <a:p>
            <a:pPr marL="800100" lvl="1" indent="-342900">
              <a:buFontTx/>
              <a:buChar char="-"/>
            </a:pPr>
            <a:r>
              <a:rPr lang="en-US" sz="2400" dirty="0" smtClean="0">
                <a:solidFill>
                  <a:schemeClr val="tx1"/>
                </a:solidFill>
              </a:rPr>
              <a:t>Any </a:t>
            </a:r>
            <a:r>
              <a:rPr lang="en-US" sz="2400" dirty="0">
                <a:solidFill>
                  <a:schemeClr val="tx1"/>
                </a:solidFill>
              </a:rPr>
              <a:t>of the major </a:t>
            </a:r>
            <a:r>
              <a:rPr lang="en-US" sz="2400" dirty="0" smtClean="0">
                <a:solidFill>
                  <a:schemeClr val="tx1"/>
                </a:solidFill>
              </a:rPr>
              <a:t>ones</a:t>
            </a:r>
          </a:p>
          <a:p>
            <a:pPr marL="800100" lvl="1" indent="-342900">
              <a:buFontTx/>
              <a:buChar char="-"/>
            </a:pPr>
            <a:r>
              <a:rPr lang="en-US" sz="2400" dirty="0" err="1" smtClean="0">
                <a:solidFill>
                  <a:schemeClr val="tx1"/>
                </a:solidFill>
              </a:rPr>
              <a:t>Ekiga</a:t>
            </a:r>
            <a:r>
              <a:rPr lang="en-US" sz="2400" dirty="0">
                <a:solidFill>
                  <a:schemeClr val="tx1"/>
                </a:solidFill>
              </a:rPr>
              <a:t>, Twinkle ETC</a:t>
            </a:r>
            <a:r>
              <a:rPr lang="en-US" sz="2400" dirty="0" smtClean="0">
                <a:solidFill>
                  <a:schemeClr val="tx1"/>
                </a:solidFill>
              </a:rPr>
              <a:t>.</a:t>
            </a:r>
          </a:p>
          <a:p>
            <a:pPr marL="342900" indent="-342900">
              <a:buFontTx/>
              <a:buChar char="-"/>
            </a:pPr>
            <a:r>
              <a:rPr lang="en-US" sz="2400" dirty="0" smtClean="0">
                <a:solidFill>
                  <a:schemeClr val="tx1"/>
                </a:solidFill>
              </a:rPr>
              <a:t>Automatable / Scriptable </a:t>
            </a:r>
          </a:p>
          <a:p>
            <a:pPr marL="800100" lvl="1" indent="-342900">
              <a:buFontTx/>
              <a:buChar char="-"/>
            </a:pPr>
            <a:r>
              <a:rPr lang="en-US" sz="2400" dirty="0" err="1" smtClean="0">
                <a:solidFill>
                  <a:schemeClr val="tx1"/>
                </a:solidFill>
              </a:rPr>
              <a:t>SipCLI</a:t>
            </a:r>
            <a:endParaRPr lang="en-US" sz="2400" dirty="0" smtClean="0">
              <a:solidFill>
                <a:schemeClr val="tx1"/>
              </a:solidFill>
            </a:endParaRPr>
          </a:p>
          <a:p>
            <a:pPr marL="800100" lvl="1" indent="-342900">
              <a:buFontTx/>
              <a:buChar char="-"/>
            </a:pPr>
            <a:r>
              <a:rPr lang="en-US" sz="2400" dirty="0" err="1" smtClean="0">
                <a:solidFill>
                  <a:schemeClr val="tx1"/>
                </a:solidFill>
              </a:rPr>
              <a:t>Sip.Js</a:t>
            </a:r>
            <a:r>
              <a:rPr lang="en-US" sz="2400" dirty="0" smtClean="0">
                <a:solidFill>
                  <a:schemeClr val="tx1"/>
                </a:solidFill>
              </a:rPr>
              <a:t> &amp; </a:t>
            </a:r>
            <a:r>
              <a:rPr lang="en-US" sz="2400" dirty="0" err="1" smtClean="0">
                <a:solidFill>
                  <a:schemeClr val="tx1"/>
                </a:solidFill>
              </a:rPr>
              <a:t>JSSip</a:t>
            </a:r>
            <a:endParaRPr lang="en-US" sz="2400" dirty="0" smtClean="0">
              <a:solidFill>
                <a:schemeClr val="tx1"/>
              </a:solidFill>
            </a:endParaRPr>
          </a:p>
          <a:p>
            <a:pPr marL="800100" lvl="1" indent="-342900">
              <a:buFontTx/>
              <a:buChar char="-"/>
            </a:pPr>
            <a:r>
              <a:rPr lang="en-US" sz="2400" dirty="0" err="1" smtClean="0">
                <a:solidFill>
                  <a:schemeClr val="tx1"/>
                </a:solidFill>
              </a:rPr>
              <a:t>MJSip</a:t>
            </a:r>
            <a:endParaRPr lang="en-US" sz="2400" dirty="0" smtClean="0">
              <a:solidFill>
                <a:schemeClr val="tx1"/>
              </a:solidFill>
            </a:endParaRPr>
          </a:p>
          <a:p>
            <a:pPr marL="342900" indent="-342900">
              <a:buFontTx/>
              <a:buChar char="-"/>
            </a:pPr>
            <a:r>
              <a:rPr lang="en-US" sz="2400" dirty="0" smtClean="0">
                <a:solidFill>
                  <a:schemeClr val="tx1"/>
                </a:solidFill>
              </a:rPr>
              <a:t>Use a PBX</a:t>
            </a:r>
            <a:endParaRPr lang="en-US" sz="24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97403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My Testing Setup</a:t>
            </a:r>
            <a:endParaRPr lang="en-US" sz="6000" dirty="0">
              <a:latin typeface="Arial"/>
              <a:cs typeface="Arial"/>
            </a:endParaRPr>
          </a:p>
        </p:txBody>
      </p:sp>
      <p:sp>
        <p:nvSpPr>
          <p:cNvPr id="5" name="Rectangle 4"/>
          <p:cNvSpPr/>
          <p:nvPr/>
        </p:nvSpPr>
        <p:spPr>
          <a:xfrm>
            <a:off x="381000" y="1447800"/>
            <a:ext cx="39624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err="1" smtClean="0">
                <a:solidFill>
                  <a:schemeClr val="tx1"/>
                </a:solidFill>
              </a:rPr>
              <a:t>OrangePi</a:t>
            </a:r>
            <a:r>
              <a:rPr lang="en-US" sz="2400" b="1" dirty="0" smtClean="0">
                <a:solidFill>
                  <a:schemeClr val="tx1"/>
                </a:solidFill>
              </a:rPr>
              <a:t> 2E</a:t>
            </a:r>
            <a:endParaRPr lang="en-US" sz="2400" b="1" dirty="0">
              <a:solidFill>
                <a:schemeClr val="tx1"/>
              </a:solidFill>
            </a:endParaRPr>
          </a:p>
          <a:p>
            <a:endParaRPr lang="en-US" sz="2400" b="1" dirty="0" smtClean="0">
              <a:solidFill>
                <a:schemeClr val="tx1"/>
              </a:solidFill>
            </a:endParaRPr>
          </a:p>
          <a:p>
            <a:r>
              <a:rPr lang="en-US" sz="2400" b="1" dirty="0" smtClean="0">
                <a:solidFill>
                  <a:schemeClr val="tx1"/>
                </a:solidFill>
              </a:rPr>
              <a:t>Decent Specs</a:t>
            </a:r>
          </a:p>
          <a:p>
            <a:endParaRPr lang="en-US" sz="2400" b="1" dirty="0" smtClean="0">
              <a:solidFill>
                <a:schemeClr val="tx1"/>
              </a:solidFill>
            </a:endParaRPr>
          </a:p>
          <a:p>
            <a:r>
              <a:rPr lang="en-US" sz="2400" b="1" dirty="0" smtClean="0">
                <a:solidFill>
                  <a:schemeClr val="tx1"/>
                </a:solidFill>
              </a:rPr>
              <a:t>Portable</a:t>
            </a:r>
            <a:endParaRPr lang="en-US" sz="2400" b="1"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4800600" y="1447800"/>
            <a:ext cx="3886200" cy="2914650"/>
          </a:xfrm>
          <a:prstGeom prst="rect">
            <a:avLst/>
          </a:prstGeom>
        </p:spPr>
      </p:pic>
    </p:spTree>
    <p:extLst>
      <p:ext uri="{BB962C8B-B14F-4D97-AF65-F5344CB8AC3E}">
        <p14:creationId xmlns:p14="http://schemas.microsoft.com/office/powerpoint/2010/main" val="42678232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Software</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b="1" dirty="0" err="1" smtClean="0">
                <a:solidFill>
                  <a:schemeClr val="tx1"/>
                </a:solidFill>
              </a:rPr>
              <a:t>Armbian</a:t>
            </a:r>
            <a:endParaRPr lang="en-US" sz="2400" b="1" dirty="0" smtClean="0">
              <a:solidFill>
                <a:schemeClr val="tx1"/>
              </a:solidFill>
            </a:endParaRPr>
          </a:p>
          <a:p>
            <a:r>
              <a:rPr lang="en-US" sz="2400" b="1" dirty="0" smtClean="0">
                <a:solidFill>
                  <a:schemeClr val="tx1"/>
                </a:solidFill>
              </a:rPr>
              <a:t>Asterisk</a:t>
            </a:r>
          </a:p>
          <a:p>
            <a:endParaRPr lang="en-US" sz="2400" b="1" dirty="0">
              <a:solidFill>
                <a:schemeClr val="tx1"/>
              </a:solidFill>
            </a:endParaRPr>
          </a:p>
          <a:p>
            <a:r>
              <a:rPr lang="en-US" sz="2400" b="1" dirty="0" smtClean="0">
                <a:solidFill>
                  <a:schemeClr val="tx1"/>
                </a:solidFill>
              </a:rPr>
              <a:t>Scripting Utilities</a:t>
            </a: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61677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Issue Types</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b="1"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908666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a:t>Types of </a:t>
            </a:r>
            <a:r>
              <a:rPr lang="en-US" sz="6000" dirty="0" smtClean="0"/>
              <a:t>Issues 2013</a:t>
            </a:r>
            <a:endParaRPr lang="en-US" sz="6000" dirty="0"/>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A1</a:t>
            </a:r>
            <a:r>
              <a:rPr lang="en-US" sz="2400" dirty="0">
                <a:solidFill>
                  <a:srgbClr val="000000"/>
                </a:solidFill>
              </a:rPr>
              <a:t>: </a:t>
            </a:r>
            <a:r>
              <a:rPr lang="en-US" sz="2400" dirty="0" smtClean="0">
                <a:solidFill>
                  <a:srgbClr val="000000"/>
                </a:solidFill>
              </a:rPr>
              <a:t>Injection</a:t>
            </a:r>
          </a:p>
          <a:p>
            <a:pPr marL="285750" indent="-285750">
              <a:buFont typeface="Arial"/>
              <a:buChar char="•"/>
            </a:pPr>
            <a:r>
              <a:rPr lang="en-US" sz="2400" dirty="0" smtClean="0">
                <a:solidFill>
                  <a:srgbClr val="000000"/>
                </a:solidFill>
              </a:rPr>
              <a:t>A2</a:t>
            </a:r>
            <a:r>
              <a:rPr lang="en-US" sz="2400" dirty="0">
                <a:solidFill>
                  <a:srgbClr val="000000"/>
                </a:solidFill>
              </a:rPr>
              <a:t>: Broken Authentication and Session Management</a:t>
            </a:r>
          </a:p>
          <a:p>
            <a:pPr marL="285750" indent="-285750">
              <a:buFont typeface="Arial"/>
              <a:buChar char="•"/>
            </a:pPr>
            <a:r>
              <a:rPr lang="en-US" sz="2400" dirty="0">
                <a:solidFill>
                  <a:srgbClr val="000000"/>
                </a:solidFill>
              </a:rPr>
              <a:t>A3: Cross-site Scripting</a:t>
            </a:r>
          </a:p>
          <a:p>
            <a:pPr marL="285750" indent="-285750">
              <a:buFont typeface="Arial"/>
              <a:buChar char="•"/>
            </a:pPr>
            <a:r>
              <a:rPr lang="en-US" sz="2400" dirty="0" smtClean="0">
                <a:solidFill>
                  <a:srgbClr val="000000"/>
                </a:solidFill>
              </a:rPr>
              <a:t>A4</a:t>
            </a:r>
            <a:r>
              <a:rPr lang="en-US" sz="2400" dirty="0">
                <a:solidFill>
                  <a:srgbClr val="000000"/>
                </a:solidFill>
              </a:rPr>
              <a:t>: Insecure Direct Object References</a:t>
            </a:r>
          </a:p>
          <a:p>
            <a:pPr marL="285750" indent="-285750">
              <a:buFont typeface="Arial"/>
              <a:buChar char="•"/>
            </a:pPr>
            <a:r>
              <a:rPr lang="en-US" sz="2400" dirty="0">
                <a:solidFill>
                  <a:srgbClr val="000000"/>
                </a:solidFill>
              </a:rPr>
              <a:t>A5: Security Misconfiguration</a:t>
            </a:r>
          </a:p>
          <a:p>
            <a:pPr marL="285750" indent="-285750">
              <a:buFont typeface="Arial"/>
              <a:buChar char="•"/>
            </a:pPr>
            <a:r>
              <a:rPr lang="en-US" sz="2400" dirty="0" smtClean="0">
                <a:solidFill>
                  <a:srgbClr val="000000"/>
                </a:solidFill>
              </a:rPr>
              <a:t>A6</a:t>
            </a:r>
            <a:r>
              <a:rPr lang="en-US" sz="2400" dirty="0">
                <a:solidFill>
                  <a:srgbClr val="000000"/>
                </a:solidFill>
              </a:rPr>
              <a:t>: Sensitive Data Exposure</a:t>
            </a:r>
          </a:p>
          <a:p>
            <a:pPr marL="285750" indent="-285750">
              <a:buFont typeface="Arial"/>
              <a:buChar char="•"/>
            </a:pPr>
            <a:r>
              <a:rPr lang="en-US" sz="2400" dirty="0">
                <a:solidFill>
                  <a:srgbClr val="000000"/>
                </a:solidFill>
              </a:rPr>
              <a:t>A7: Missing Function Level Access Control</a:t>
            </a:r>
          </a:p>
          <a:p>
            <a:pPr marL="285750" indent="-285750">
              <a:buFont typeface="Arial"/>
              <a:buChar char="•"/>
            </a:pPr>
            <a:r>
              <a:rPr lang="en-US" sz="2400" dirty="0">
                <a:solidFill>
                  <a:srgbClr val="000000"/>
                </a:solidFill>
              </a:rPr>
              <a:t>A8: Cross-Site Request Forgery (CSRF)</a:t>
            </a:r>
          </a:p>
          <a:p>
            <a:pPr marL="285750" indent="-285750">
              <a:buFont typeface="Arial"/>
              <a:buChar char="•"/>
            </a:pPr>
            <a:r>
              <a:rPr lang="en-US" sz="2400" dirty="0">
                <a:solidFill>
                  <a:srgbClr val="000000"/>
                </a:solidFill>
              </a:rPr>
              <a:t>A9: Using Components with Known Vulnerabilities</a:t>
            </a:r>
          </a:p>
          <a:p>
            <a:pPr marL="285750" indent="-285750">
              <a:buFont typeface="Arial"/>
              <a:buChar char="•"/>
            </a:pPr>
            <a:r>
              <a:rPr lang="en-US" sz="2400" dirty="0">
                <a:solidFill>
                  <a:srgbClr val="000000"/>
                </a:solidFill>
              </a:rPr>
              <a:t>A10: </a:t>
            </a:r>
            <a:r>
              <a:rPr lang="en-US" sz="2400" dirty="0" err="1">
                <a:solidFill>
                  <a:srgbClr val="000000"/>
                </a:solidFill>
              </a:rPr>
              <a:t>Unvalidated</a:t>
            </a:r>
            <a:r>
              <a:rPr lang="en-US" sz="2400" dirty="0">
                <a:solidFill>
                  <a:srgbClr val="000000"/>
                </a:solidFill>
              </a:rPr>
              <a:t> Redirects and Forwards</a:t>
            </a:r>
          </a:p>
          <a:p>
            <a:pPr marL="285750" indent="-285750">
              <a:buFont typeface="Arial"/>
              <a:buChar char="•"/>
            </a:pPr>
            <a:r>
              <a:rPr lang="en-US" sz="2400" dirty="0" smtClean="0">
                <a:solidFill>
                  <a:srgbClr val="000000"/>
                </a:solidFill>
              </a:rPr>
              <a:t>BONUS</a:t>
            </a:r>
            <a:r>
              <a:rPr lang="en-US" sz="2400" dirty="0">
                <a:solidFill>
                  <a:srgbClr val="000000"/>
                </a:solidFill>
              </a:rPr>
              <a:t>: Insufficient Anti-</a:t>
            </a:r>
            <a:r>
              <a:rPr lang="en-US" sz="2400" dirty="0" smtClean="0">
                <a:solidFill>
                  <a:srgbClr val="000000"/>
                </a:solidFill>
              </a:rPr>
              <a:t>automation</a:t>
            </a: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073449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A1: Injection</a:t>
            </a:r>
          </a:p>
        </p:txBody>
      </p:sp>
      <p:sp>
        <p:nvSpPr>
          <p:cNvPr id="5" name="Rectangle 4"/>
          <p:cNvSpPr/>
          <p:nvPr/>
        </p:nvSpPr>
        <p:spPr>
          <a:xfrm>
            <a:off x="381000" y="1066800"/>
            <a:ext cx="83058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rgbClr val="000000"/>
                </a:solidFill>
              </a:rPr>
              <a:t>Causes : Web, Voice, SIP, DTMF</a:t>
            </a:r>
          </a:p>
          <a:p>
            <a:r>
              <a:rPr lang="en-US" sz="2400" dirty="0" smtClean="0">
                <a:solidFill>
                  <a:srgbClr val="000000"/>
                </a:solidFill>
              </a:rPr>
              <a:t>Result:</a:t>
            </a:r>
          </a:p>
          <a:p>
            <a:r>
              <a:rPr lang="en-US" sz="2400" dirty="0">
                <a:solidFill>
                  <a:srgbClr val="000000"/>
                </a:solidFill>
              </a:rPr>
              <a:t>	</a:t>
            </a:r>
            <a:r>
              <a:rPr lang="en-US" sz="2400" dirty="0" smtClean="0">
                <a:solidFill>
                  <a:srgbClr val="000000"/>
                </a:solidFill>
              </a:rPr>
              <a:t>XSS</a:t>
            </a:r>
          </a:p>
          <a:p>
            <a:r>
              <a:rPr lang="en-US" sz="2400" dirty="0">
                <a:solidFill>
                  <a:srgbClr val="000000"/>
                </a:solidFill>
              </a:rPr>
              <a:t>	</a:t>
            </a:r>
            <a:r>
              <a:rPr lang="en-US" sz="2400" dirty="0" smtClean="0">
                <a:solidFill>
                  <a:srgbClr val="000000"/>
                </a:solidFill>
              </a:rPr>
              <a:t>Buffer Overflows</a:t>
            </a:r>
          </a:p>
          <a:p>
            <a:r>
              <a:rPr lang="en-US" sz="2400" dirty="0">
                <a:solidFill>
                  <a:srgbClr val="000000"/>
                </a:solidFill>
              </a:rPr>
              <a:t>	</a:t>
            </a:r>
            <a:r>
              <a:rPr lang="en-US" sz="2400" dirty="0" smtClean="0">
                <a:solidFill>
                  <a:srgbClr val="000000"/>
                </a:solidFill>
              </a:rPr>
              <a:t>Log Contamination</a:t>
            </a:r>
          </a:p>
          <a:p>
            <a:endParaRPr lang="en-US" sz="2400" dirty="0"/>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9803063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A2: </a:t>
            </a:r>
            <a:r>
              <a:rPr lang="en-US" sz="2800" dirty="0">
                <a:solidFill>
                  <a:srgbClr val="000000"/>
                </a:solidFill>
              </a:rPr>
              <a:t>Broken </a:t>
            </a:r>
            <a:r>
              <a:rPr lang="en-US" sz="2800" dirty="0" smtClean="0">
                <a:solidFill>
                  <a:srgbClr val="000000"/>
                </a:solidFill>
              </a:rPr>
              <a:t>Authentication &amp; </a:t>
            </a:r>
            <a:r>
              <a:rPr lang="en-US" sz="2800" dirty="0">
                <a:solidFill>
                  <a:srgbClr val="000000"/>
                </a:solidFill>
              </a:rPr>
              <a:t>Session Management</a:t>
            </a:r>
          </a:p>
        </p:txBody>
      </p:sp>
      <p:sp>
        <p:nvSpPr>
          <p:cNvPr id="5" name="Rectangle 4"/>
          <p:cNvSpPr/>
          <p:nvPr/>
        </p:nvSpPr>
        <p:spPr>
          <a:xfrm>
            <a:off x="381000" y="1066800"/>
            <a:ext cx="83058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0000"/>
                </a:solidFill>
              </a:rPr>
              <a:t>Mostly Authentication</a:t>
            </a:r>
          </a:p>
          <a:p>
            <a:r>
              <a:rPr lang="en-US" sz="2400" dirty="0" smtClean="0">
                <a:solidFill>
                  <a:srgbClr val="000000"/>
                </a:solidFill>
              </a:rPr>
              <a:t>Lack </a:t>
            </a:r>
            <a:r>
              <a:rPr lang="en-US" sz="2400" dirty="0">
                <a:solidFill>
                  <a:srgbClr val="000000"/>
                </a:solidFill>
              </a:rPr>
              <a:t>of SSL/TLS for </a:t>
            </a:r>
            <a:r>
              <a:rPr lang="en-US" sz="2400" dirty="0" smtClean="0">
                <a:solidFill>
                  <a:srgbClr val="000000"/>
                </a:solidFill>
              </a:rPr>
              <a:t>SIP </a:t>
            </a:r>
            <a:endParaRPr lang="en-US" sz="2400" dirty="0">
              <a:solidFill>
                <a:srgbClr val="000000"/>
              </a:solidFill>
            </a:endParaRPr>
          </a:p>
          <a:p>
            <a:endParaRPr lang="en-US" sz="2400" dirty="0" smtClean="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wiki.asterisk.org</a:t>
            </a:r>
            <a:r>
              <a:rPr lang="en-US" dirty="0"/>
              <a:t>/wiki/display/AST/</a:t>
            </a:r>
            <a:r>
              <a:rPr lang="en-US" dirty="0" err="1"/>
              <a:t>Secure+Calling+Tutorial</a:t>
            </a:r>
            <a:endParaRPr lang="en-US" dirty="0"/>
          </a:p>
        </p:txBody>
      </p:sp>
    </p:spTree>
    <p:extLst>
      <p:ext uri="{BB962C8B-B14F-4D97-AF65-F5344CB8AC3E}">
        <p14:creationId xmlns:p14="http://schemas.microsoft.com/office/powerpoint/2010/main" val="30873675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t>A3: Cross-site Scripting</a:t>
            </a:r>
          </a:p>
        </p:txBody>
      </p:sp>
      <p:sp>
        <p:nvSpPr>
          <p:cNvPr id="5" name="Rectangle 4"/>
          <p:cNvSpPr/>
          <p:nvPr/>
        </p:nvSpPr>
        <p:spPr>
          <a:xfrm>
            <a:off x="381000" y="1066800"/>
            <a:ext cx="83058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Somewhat covered by injection</a:t>
            </a: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2666999" y="2362200"/>
            <a:ext cx="3853841" cy="1981200"/>
          </a:xfrm>
          <a:prstGeom prst="rect">
            <a:avLst/>
          </a:prstGeom>
        </p:spPr>
      </p:pic>
    </p:spTree>
    <p:extLst>
      <p:ext uri="{BB962C8B-B14F-4D97-AF65-F5344CB8AC3E}">
        <p14:creationId xmlns:p14="http://schemas.microsoft.com/office/powerpoint/2010/main" val="1811165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A4: Insecure Direct Object References</a:t>
            </a:r>
          </a:p>
        </p:txBody>
      </p:sp>
      <p:sp>
        <p:nvSpPr>
          <p:cNvPr id="5" name="Rectangle 4"/>
          <p:cNvSpPr/>
          <p:nvPr/>
        </p:nvSpPr>
        <p:spPr>
          <a:xfrm>
            <a:off x="381000" y="1143000"/>
            <a:ext cx="8305800" cy="47244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a:solidFill>
                  <a:schemeClr val="tx1"/>
                </a:solidFill>
              </a:rPr>
              <a:t>A direct object reference occurs when a developer exposes a reference to an internal implementation object, such as a file, directory, or database key. Without an access control check or other protection, attackers can manipulate these references to access unauthorized data</a:t>
            </a:r>
            <a:r>
              <a:rPr lang="en-US" sz="2400" dirty="0" smtClean="0">
                <a:solidFill>
                  <a:schemeClr val="tx1"/>
                </a:solidFill>
              </a:rPr>
              <a:t>.</a:t>
            </a:r>
            <a:endParaRPr lang="en-US" sz="24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523898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A4: Insecure Direct Object References</a:t>
            </a:r>
          </a:p>
        </p:txBody>
      </p:sp>
      <p:sp>
        <p:nvSpPr>
          <p:cNvPr id="5" name="Rectangle 4"/>
          <p:cNvSpPr/>
          <p:nvPr/>
        </p:nvSpPr>
        <p:spPr>
          <a:xfrm>
            <a:off x="381000" y="1143000"/>
            <a:ext cx="8305800" cy="47244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rgbClr val="000000"/>
                </a:solidFill>
                <a:hlinkClick r:id="rId3"/>
              </a:rPr>
              <a:t>http</a:t>
            </a:r>
            <a:r>
              <a:rPr lang="en-US" sz="2400" dirty="0">
                <a:solidFill>
                  <a:srgbClr val="000000"/>
                </a:solidFill>
                <a:hlinkClick r:id="rId3"/>
              </a:rPr>
              <a:t>://example.com/app/accountInfo?acct=</a:t>
            </a:r>
            <a:r>
              <a:rPr lang="en-US" sz="2400" dirty="0" smtClean="0">
                <a:solidFill>
                  <a:srgbClr val="000000"/>
                </a:solidFill>
                <a:hlinkClick r:id="rId3"/>
              </a:rPr>
              <a:t>notmyacct</a:t>
            </a:r>
            <a:endParaRPr lang="en-US" sz="2400" dirty="0" smtClean="0">
              <a:solidFill>
                <a:srgbClr val="000000"/>
              </a:solidFill>
            </a:endParaRPr>
          </a:p>
          <a:p>
            <a:endParaRPr lang="en-US" sz="2400" dirty="0">
              <a:solidFill>
                <a:srgbClr val="000000"/>
              </a:solidFill>
            </a:endParaRPr>
          </a:p>
          <a:p>
            <a:r>
              <a:rPr lang="en-US" sz="2400" dirty="0" smtClean="0">
                <a:solidFill>
                  <a:srgbClr val="000000"/>
                </a:solidFill>
              </a:rPr>
              <a:t>Given that example, this can be translated into a bad configuration.</a:t>
            </a:r>
          </a:p>
          <a:p>
            <a:endParaRPr lang="en-US" sz="2400" dirty="0">
              <a:solidFill>
                <a:srgbClr val="000000"/>
              </a:solidFill>
            </a:endParaRPr>
          </a:p>
          <a:p>
            <a:r>
              <a:rPr lang="en-US" sz="2400" dirty="0" smtClean="0">
                <a:solidFill>
                  <a:srgbClr val="000000"/>
                </a:solidFill>
              </a:rPr>
              <a:t>Either Extensions or AGI Script / App</a:t>
            </a:r>
          </a:p>
          <a:p>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Related to A5</a:t>
            </a:r>
            <a:endParaRPr lang="en-US" dirty="0"/>
          </a:p>
        </p:txBody>
      </p:sp>
    </p:spTree>
    <p:extLst>
      <p:ext uri="{BB962C8B-B14F-4D97-AF65-F5344CB8AC3E}">
        <p14:creationId xmlns:p14="http://schemas.microsoft.com/office/powerpoint/2010/main" val="2314839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About Me</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4000" dirty="0" smtClean="0">
                <a:solidFill>
                  <a:schemeClr val="tx1"/>
                </a:solidFill>
              </a:rPr>
              <a:t>Day Job</a:t>
            </a:r>
          </a:p>
          <a:p>
            <a:endParaRPr lang="en-US" sz="4000" dirty="0" smtClean="0">
              <a:solidFill>
                <a:schemeClr val="tx1"/>
              </a:solidFill>
            </a:endParaRPr>
          </a:p>
          <a:p>
            <a:r>
              <a:rPr lang="en-US" sz="4000" dirty="0">
                <a:solidFill>
                  <a:schemeClr val="tx1"/>
                </a:solidFill>
              </a:rPr>
              <a:t>Fun</a:t>
            </a:r>
          </a:p>
          <a:p>
            <a:endParaRPr lang="en-US" sz="4000" dirty="0" smtClean="0">
              <a:solidFill>
                <a:schemeClr val="tx1"/>
              </a:solidFill>
            </a:endParaRPr>
          </a:p>
          <a:p>
            <a:r>
              <a:rPr lang="en-US" sz="4000" dirty="0" smtClean="0">
                <a:solidFill>
                  <a:schemeClr val="tx1"/>
                </a:solidFill>
              </a:rPr>
              <a:t>Presentations</a:t>
            </a:r>
          </a:p>
          <a:p>
            <a:endParaRPr lang="en-US" sz="4000" dirty="0">
              <a:solidFill>
                <a:schemeClr val="tx1"/>
              </a:solidFill>
            </a:endParaRPr>
          </a:p>
          <a:p>
            <a:r>
              <a:rPr lang="en-US" sz="4000" dirty="0">
                <a:solidFill>
                  <a:schemeClr val="tx1"/>
                </a:solidFill>
              </a:rPr>
              <a:t>Moved to US in 2000</a:t>
            </a:r>
            <a:r>
              <a:rPr lang="en-US" sz="4000" dirty="0" smtClean="0">
                <a:solidFill>
                  <a:schemeClr val="tx1"/>
                </a:solidFill>
              </a:rPr>
              <a:t>.</a:t>
            </a:r>
            <a:endParaRPr lang="en-US" sz="40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6096000" y="2133600"/>
            <a:ext cx="1841500" cy="2908300"/>
          </a:xfrm>
          <a:prstGeom prst="rect">
            <a:avLst/>
          </a:prstGeom>
        </p:spPr>
      </p:pic>
    </p:spTree>
    <p:extLst>
      <p:ext uri="{BB962C8B-B14F-4D97-AF65-F5344CB8AC3E}">
        <p14:creationId xmlns:p14="http://schemas.microsoft.com/office/powerpoint/2010/main" val="24637422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The Offspring - Intermission.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4165600" y="3022600"/>
            <a:ext cx="812800" cy="812800"/>
          </a:xfrm>
          <a:prstGeom prst="rect">
            <a:avLst/>
          </a:prstGeom>
        </p:spPr>
      </p:pic>
      <p:sp>
        <p:nvSpPr>
          <p:cNvPr id="7" name="TextBox 6"/>
          <p:cNvSpPr txBox="1"/>
          <p:nvPr/>
        </p:nvSpPr>
        <p:spPr>
          <a:xfrm>
            <a:off x="457200" y="228600"/>
            <a:ext cx="8305800" cy="646331"/>
          </a:xfrm>
          <a:prstGeom prst="rect">
            <a:avLst/>
          </a:prstGeom>
          <a:noFill/>
        </p:spPr>
        <p:txBody>
          <a:bodyPr wrap="square" rtlCol="0">
            <a:spAutoFit/>
          </a:bodyPr>
          <a:lstStyle/>
          <a:p>
            <a:pPr algn="ctr"/>
            <a:r>
              <a:rPr lang="en-US" sz="3600" dirty="0" smtClean="0">
                <a:solidFill>
                  <a:srgbClr val="000000"/>
                </a:solidFill>
              </a:rPr>
              <a:t>Intermission</a:t>
            </a:r>
            <a:endParaRPr lang="en-US" sz="3600" dirty="0">
              <a:solidFill>
                <a:srgbClr val="000000"/>
              </a:solidFill>
            </a:endParaRPr>
          </a:p>
        </p:txBody>
      </p:sp>
    </p:spTree>
    <p:extLst>
      <p:ext uri="{BB962C8B-B14F-4D97-AF65-F5344CB8AC3E}">
        <p14:creationId xmlns:p14="http://schemas.microsoft.com/office/powerpoint/2010/main" val="9190251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A5: Security </a:t>
            </a:r>
            <a:r>
              <a:rPr lang="en-US" sz="3600" dirty="0" smtClean="0">
                <a:solidFill>
                  <a:srgbClr val="000000"/>
                </a:solidFill>
              </a:rPr>
              <a:t>Misconfiguration</a:t>
            </a:r>
            <a:endParaRPr lang="en-US" sz="3600" dirty="0">
              <a:solidFill>
                <a:srgbClr val="000000"/>
              </a:solidFill>
            </a:endParaRPr>
          </a:p>
        </p:txBody>
      </p:sp>
      <p:sp>
        <p:nvSpPr>
          <p:cNvPr id="5" name="Rectangle 4"/>
          <p:cNvSpPr/>
          <p:nvPr/>
        </p:nvSpPr>
        <p:spPr>
          <a:xfrm>
            <a:off x="381000" y="1066800"/>
            <a:ext cx="83058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Pretty </a:t>
            </a:r>
            <a:r>
              <a:rPr lang="en-US" sz="2400" dirty="0">
                <a:solidFill>
                  <a:srgbClr val="000000"/>
                </a:solidFill>
              </a:rPr>
              <a:t>common</a:t>
            </a:r>
          </a:p>
          <a:p>
            <a:pPr marL="285750" indent="-285750">
              <a:buFont typeface="Arial"/>
              <a:buChar char="•"/>
            </a:pPr>
            <a:r>
              <a:rPr lang="en-US" sz="2400" dirty="0" smtClean="0">
                <a:solidFill>
                  <a:srgbClr val="000000"/>
                </a:solidFill>
              </a:rPr>
              <a:t>SIP </a:t>
            </a:r>
            <a:r>
              <a:rPr lang="en-US" sz="2400" dirty="0" err="1">
                <a:solidFill>
                  <a:srgbClr val="000000"/>
                </a:solidFill>
              </a:rPr>
              <a:t>allowguest</a:t>
            </a:r>
            <a:r>
              <a:rPr lang="en-US" sz="2400" dirty="0">
                <a:solidFill>
                  <a:srgbClr val="000000"/>
                </a:solidFill>
              </a:rPr>
              <a:t> – Default = yes</a:t>
            </a:r>
          </a:p>
          <a:p>
            <a:pPr marL="285750" indent="-285750">
              <a:buFont typeface="Arial"/>
              <a:buChar char="•"/>
            </a:pPr>
            <a:r>
              <a:rPr lang="en-US" sz="2400" dirty="0" smtClean="0">
                <a:solidFill>
                  <a:srgbClr val="000000"/>
                </a:solidFill>
              </a:rPr>
              <a:t>4 </a:t>
            </a:r>
            <a:r>
              <a:rPr lang="en-US" sz="2400" dirty="0">
                <a:solidFill>
                  <a:srgbClr val="000000"/>
                </a:solidFill>
              </a:rPr>
              <a:t>Digit passwords for SIP Clients</a:t>
            </a:r>
          </a:p>
          <a:p>
            <a:pPr marL="285750" indent="-285750">
              <a:buFont typeface="Arial"/>
              <a:buChar char="•"/>
            </a:pPr>
            <a:r>
              <a:rPr lang="en-US" sz="2400" dirty="0" smtClean="0">
                <a:solidFill>
                  <a:srgbClr val="000000"/>
                </a:solidFill>
              </a:rPr>
              <a:t>Conferencing</a:t>
            </a:r>
          </a:p>
          <a:p>
            <a:pPr marL="285750" indent="-285750">
              <a:buFont typeface="Arial"/>
              <a:buChar char="•"/>
            </a:pPr>
            <a:r>
              <a:rPr lang="en-US" sz="2400" dirty="0" smtClean="0">
                <a:solidFill>
                  <a:srgbClr val="000000"/>
                </a:solidFill>
              </a:rPr>
              <a:t>Default </a:t>
            </a:r>
            <a:r>
              <a:rPr lang="en-US" sz="2400" dirty="0">
                <a:solidFill>
                  <a:srgbClr val="000000"/>
                </a:solidFill>
              </a:rPr>
              <a:t>passwords</a:t>
            </a:r>
          </a:p>
          <a:p>
            <a:pPr marL="285750" indent="-285750">
              <a:buFont typeface="Arial"/>
              <a:buChar char="•"/>
            </a:pPr>
            <a:r>
              <a:rPr lang="en-US" sz="2400" dirty="0" smtClean="0">
                <a:solidFill>
                  <a:srgbClr val="000000"/>
                </a:solidFill>
              </a:rPr>
              <a:t>Weak Passwords</a:t>
            </a:r>
          </a:p>
          <a:p>
            <a:pPr marL="285750" indent="-285750">
              <a:buFont typeface="Arial"/>
              <a:buChar char="•"/>
            </a:pPr>
            <a:r>
              <a:rPr lang="en-US" sz="2400" dirty="0" smtClean="0">
                <a:solidFill>
                  <a:srgbClr val="000000"/>
                </a:solidFill>
              </a:rPr>
              <a:t>Misconfigured Dial plans &amp; AGI’s</a:t>
            </a: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548778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A6: Sensitive Data </a:t>
            </a:r>
            <a:r>
              <a:rPr lang="en-US" sz="3600" dirty="0" smtClean="0">
                <a:solidFill>
                  <a:srgbClr val="000000"/>
                </a:solidFill>
              </a:rPr>
              <a:t>Exposure</a:t>
            </a:r>
            <a:endParaRPr lang="en-US" sz="3600" dirty="0">
              <a:solidFill>
                <a:srgbClr val="000000"/>
              </a:solidFill>
            </a:endParaRPr>
          </a:p>
        </p:txBody>
      </p:sp>
      <p:sp>
        <p:nvSpPr>
          <p:cNvPr id="5" name="Rectangle 4"/>
          <p:cNvSpPr/>
          <p:nvPr/>
        </p:nvSpPr>
        <p:spPr>
          <a:xfrm>
            <a:off x="381000" y="990600"/>
            <a:ext cx="8305800" cy="48768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Voicemail</a:t>
            </a:r>
          </a:p>
          <a:p>
            <a:pPr marL="285750" indent="-285750">
              <a:buFont typeface="Arial"/>
              <a:buChar char="•"/>
            </a:pPr>
            <a:r>
              <a:rPr lang="en-US" sz="2400" dirty="0" smtClean="0">
                <a:solidFill>
                  <a:srgbClr val="000000"/>
                </a:solidFill>
              </a:rPr>
              <a:t>Conference Calls</a:t>
            </a:r>
          </a:p>
          <a:p>
            <a:pPr marL="285750" indent="-285750">
              <a:buFont typeface="Arial"/>
              <a:buChar char="•"/>
            </a:pPr>
            <a:r>
              <a:rPr lang="en-US" sz="2400" dirty="0" smtClean="0">
                <a:solidFill>
                  <a:srgbClr val="000000"/>
                </a:solidFill>
              </a:rPr>
              <a:t>Information not available elsewhere</a:t>
            </a:r>
          </a:p>
          <a:p>
            <a:pPr marL="742950" lvl="1" indent="-285750">
              <a:buFont typeface="Arial"/>
              <a:buChar char="•"/>
            </a:pPr>
            <a:r>
              <a:rPr lang="en-US" sz="2400" dirty="0" smtClean="0">
                <a:solidFill>
                  <a:srgbClr val="000000"/>
                </a:solidFill>
              </a:rPr>
              <a:t>Similar to the User/Password combination enumeration</a:t>
            </a:r>
          </a:p>
          <a:p>
            <a:pPr marL="285750" indent="-285750">
              <a:buFont typeface="Arial"/>
              <a:buChar char="•"/>
            </a:pPr>
            <a:r>
              <a:rPr lang="en-US" sz="2400" dirty="0" smtClean="0">
                <a:solidFill>
                  <a:srgbClr val="000000"/>
                </a:solidFill>
              </a:rPr>
              <a:t>Corp Directories</a:t>
            </a:r>
          </a:p>
          <a:p>
            <a:pPr marL="742950" lvl="1" indent="-285750">
              <a:buFont typeface="Arial"/>
              <a:buChar char="•"/>
            </a:pPr>
            <a:r>
              <a:rPr lang="en-US" sz="2400" dirty="0" smtClean="0">
                <a:solidFill>
                  <a:srgbClr val="000000"/>
                </a:solidFill>
              </a:rPr>
              <a:t>Full Names, E-Mails</a:t>
            </a:r>
          </a:p>
          <a:p>
            <a:pPr marL="742950" lvl="1" indent="-285750">
              <a:buFont typeface="Arial"/>
              <a:buChar char="•"/>
            </a:pPr>
            <a:r>
              <a:rPr lang="en-US" sz="2400" dirty="0" smtClean="0">
                <a:solidFill>
                  <a:srgbClr val="000000"/>
                </a:solidFill>
              </a:rPr>
              <a:t>Schedules, out of office</a:t>
            </a: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252213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A7: Missing </a:t>
            </a:r>
            <a:r>
              <a:rPr lang="en-US" sz="3600" dirty="0" smtClean="0">
                <a:solidFill>
                  <a:srgbClr val="000000"/>
                </a:solidFill>
              </a:rPr>
              <a:t>Function Level </a:t>
            </a:r>
            <a:r>
              <a:rPr lang="en-US" sz="3600" dirty="0">
                <a:solidFill>
                  <a:srgbClr val="000000"/>
                </a:solidFill>
              </a:rPr>
              <a:t>Access </a:t>
            </a:r>
            <a:r>
              <a:rPr lang="en-US" sz="3600" dirty="0" smtClean="0">
                <a:solidFill>
                  <a:srgbClr val="000000"/>
                </a:solidFill>
              </a:rPr>
              <a:t>Control</a:t>
            </a:r>
            <a:endParaRPr lang="en-US" sz="3600" dirty="0">
              <a:solidFill>
                <a:srgbClr val="000000"/>
              </a:solidFill>
            </a:endParaRPr>
          </a:p>
        </p:txBody>
      </p:sp>
      <p:sp>
        <p:nvSpPr>
          <p:cNvPr id="5" name="Rectangle 4"/>
          <p:cNvSpPr/>
          <p:nvPr/>
        </p:nvSpPr>
        <p:spPr>
          <a:xfrm>
            <a:off x="381000" y="1066800"/>
            <a:ext cx="83058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Caller </a:t>
            </a:r>
            <a:r>
              <a:rPr lang="en-US" sz="2400" dirty="0">
                <a:solidFill>
                  <a:srgbClr val="000000"/>
                </a:solidFill>
              </a:rPr>
              <a:t>ID </a:t>
            </a:r>
            <a:r>
              <a:rPr lang="en-US" sz="2400" dirty="0" smtClean="0">
                <a:solidFill>
                  <a:srgbClr val="000000"/>
                </a:solidFill>
              </a:rPr>
              <a:t>Spoof</a:t>
            </a:r>
          </a:p>
          <a:p>
            <a:pPr marL="285750" indent="-285750">
              <a:buFont typeface="Arial"/>
              <a:buChar char="•"/>
            </a:pPr>
            <a:r>
              <a:rPr lang="en-US" sz="2400" dirty="0" smtClean="0">
                <a:solidFill>
                  <a:srgbClr val="000000"/>
                </a:solidFill>
              </a:rPr>
              <a:t>User </a:t>
            </a:r>
            <a:r>
              <a:rPr lang="en-US" sz="2400" dirty="0">
                <a:solidFill>
                  <a:srgbClr val="000000"/>
                </a:solidFill>
              </a:rPr>
              <a:t>logs in, tries username / pass, fails tries another. </a:t>
            </a:r>
            <a:r>
              <a:rPr lang="en-US" sz="2400" dirty="0" err="1">
                <a:solidFill>
                  <a:srgbClr val="000000"/>
                </a:solidFill>
              </a:rPr>
              <a:t>Hangup</a:t>
            </a:r>
            <a:endParaRPr lang="en-US" sz="2400" dirty="0">
              <a:solidFill>
                <a:srgbClr val="000000"/>
              </a:solidFill>
            </a:endParaRPr>
          </a:p>
          <a:p>
            <a:pPr marL="285750" indent="-285750">
              <a:buFont typeface="Arial"/>
              <a:buChar char="•"/>
            </a:pPr>
            <a:r>
              <a:rPr lang="en-US" sz="2400" dirty="0">
                <a:solidFill>
                  <a:srgbClr val="000000"/>
                </a:solidFill>
              </a:rPr>
              <a:t>Systems like voicemail that allow </a:t>
            </a:r>
            <a:r>
              <a:rPr lang="en-US" sz="2400" dirty="0" err="1">
                <a:solidFill>
                  <a:srgbClr val="000000"/>
                </a:solidFill>
              </a:rPr>
              <a:t>userid</a:t>
            </a:r>
            <a:r>
              <a:rPr lang="en-US" sz="2400" dirty="0">
                <a:solidFill>
                  <a:srgbClr val="000000"/>
                </a:solidFill>
              </a:rPr>
              <a:t>, password separate and prompt for username again is an </a:t>
            </a:r>
            <a:r>
              <a:rPr lang="en-US" sz="2400" dirty="0" smtClean="0">
                <a:solidFill>
                  <a:srgbClr val="000000"/>
                </a:solidFill>
              </a:rPr>
              <a:t>issue</a:t>
            </a:r>
          </a:p>
          <a:p>
            <a:pPr marL="285750" indent="-285750">
              <a:buFont typeface="Arial"/>
              <a:buChar char="•"/>
            </a:pPr>
            <a:r>
              <a:rPr lang="en-US" sz="2400" dirty="0" smtClean="0">
                <a:solidFill>
                  <a:srgbClr val="000000"/>
                </a:solidFill>
              </a:rPr>
              <a:t>Potential with misconfigurations, if put back into another context.</a:t>
            </a:r>
          </a:p>
          <a:p>
            <a:pPr marL="285750" indent="-285750">
              <a:buFont typeface="Arial"/>
              <a:buChar char="•"/>
            </a:pPr>
            <a:r>
              <a:rPr lang="en-US" sz="2400" dirty="0">
                <a:solidFill>
                  <a:srgbClr val="000000"/>
                </a:solidFill>
              </a:rPr>
              <a:t>Reasonable </a:t>
            </a:r>
            <a:r>
              <a:rPr lang="en-US" sz="2400" dirty="0" smtClean="0">
                <a:solidFill>
                  <a:srgbClr val="000000"/>
                </a:solidFill>
              </a:rPr>
              <a:t>Use</a:t>
            </a: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513331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A8: Cross-Site Request Forgery (CSRF)</a:t>
            </a:r>
          </a:p>
        </p:txBody>
      </p:sp>
      <p:sp>
        <p:nvSpPr>
          <p:cNvPr id="5" name="Rectangle 4"/>
          <p:cNvSpPr/>
          <p:nvPr/>
        </p:nvSpPr>
        <p:spPr>
          <a:xfrm>
            <a:off x="381000" y="1066800"/>
            <a:ext cx="83058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Vendors</a:t>
            </a:r>
          </a:p>
          <a:p>
            <a:pPr marL="285750" indent="-285750">
              <a:buFont typeface="Arial"/>
              <a:buChar char="•"/>
            </a:pPr>
            <a:r>
              <a:rPr lang="en-US" sz="2400" dirty="0" smtClean="0">
                <a:solidFill>
                  <a:srgbClr val="000000"/>
                </a:solidFill>
              </a:rPr>
              <a:t>Web portals </a:t>
            </a:r>
            <a:r>
              <a:rPr lang="en-US" sz="2400" dirty="0">
                <a:solidFill>
                  <a:srgbClr val="000000"/>
                </a:solidFill>
              </a:rPr>
              <a:t>and configuration pages are often </a:t>
            </a:r>
            <a:r>
              <a:rPr lang="en-US" sz="2400" dirty="0" smtClean="0">
                <a:solidFill>
                  <a:srgbClr val="000000"/>
                </a:solidFill>
              </a:rPr>
              <a:t>vulnerable</a:t>
            </a:r>
          </a:p>
          <a:p>
            <a:pPr marL="285750" indent="-285750">
              <a:buFont typeface="Arial"/>
              <a:buChar char="•"/>
            </a:pPr>
            <a:r>
              <a:rPr lang="en-US" sz="2400" dirty="0">
                <a:solidFill>
                  <a:srgbClr val="000000"/>
                </a:solidFill>
              </a:rPr>
              <a:t>In from a phone sense not directly </a:t>
            </a:r>
            <a:r>
              <a:rPr lang="en-US" sz="2400" dirty="0" smtClean="0">
                <a:solidFill>
                  <a:srgbClr val="000000"/>
                </a:solidFill>
              </a:rPr>
              <a:t>applicable</a:t>
            </a: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481429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A9: </a:t>
            </a:r>
            <a:r>
              <a:rPr lang="en-US" sz="3200" dirty="0" smtClean="0">
                <a:solidFill>
                  <a:srgbClr val="000000"/>
                </a:solidFill>
              </a:rPr>
              <a:t>Components </a:t>
            </a:r>
            <a:r>
              <a:rPr lang="en-US" sz="3200" dirty="0">
                <a:solidFill>
                  <a:srgbClr val="000000"/>
                </a:solidFill>
              </a:rPr>
              <a:t>with Known </a:t>
            </a:r>
            <a:r>
              <a:rPr lang="en-US" sz="3200" dirty="0" smtClean="0">
                <a:solidFill>
                  <a:srgbClr val="000000"/>
                </a:solidFill>
              </a:rPr>
              <a:t>Vulnerabilities</a:t>
            </a:r>
            <a:endParaRPr lang="en-US" sz="3200" dirty="0">
              <a:solidFill>
                <a:srgbClr val="000000"/>
              </a:solidFill>
            </a:endParaRPr>
          </a:p>
        </p:txBody>
      </p:sp>
      <p:sp>
        <p:nvSpPr>
          <p:cNvPr id="5" name="Rectangle 4"/>
          <p:cNvSpPr/>
          <p:nvPr/>
        </p:nvSpPr>
        <p:spPr>
          <a:xfrm>
            <a:off x="381000" y="1066800"/>
            <a:ext cx="83058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A9: Using Components with Known Vulnerabilities</a:t>
            </a: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60126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707886"/>
          </a:xfrm>
          <a:prstGeom prst="rect">
            <a:avLst/>
          </a:prstGeom>
          <a:noFill/>
        </p:spPr>
        <p:txBody>
          <a:bodyPr wrap="square" rtlCol="0">
            <a:spAutoFit/>
          </a:bodyPr>
          <a:lstStyle/>
          <a:p>
            <a:r>
              <a:rPr lang="en-US" sz="4000" dirty="0">
                <a:solidFill>
                  <a:srgbClr val="000000"/>
                </a:solidFill>
              </a:rPr>
              <a:t>A9: </a:t>
            </a:r>
            <a:r>
              <a:rPr lang="en-US" sz="3200" dirty="0">
                <a:solidFill>
                  <a:srgbClr val="000000"/>
                </a:solidFill>
              </a:rPr>
              <a:t>Components with Known Vulnerabilities</a:t>
            </a:r>
            <a:endParaRPr lang="en-US" sz="3600" dirty="0">
              <a:solidFill>
                <a:srgbClr val="000000"/>
              </a:solidFill>
            </a:endParaRPr>
          </a:p>
        </p:txBody>
      </p:sp>
      <p:pic>
        <p:nvPicPr>
          <p:cNvPr id="9" name="Picture 8"/>
          <p:cNvPicPr>
            <a:picLocks noChangeAspect="1"/>
          </p:cNvPicPr>
          <p:nvPr/>
        </p:nvPicPr>
        <p:blipFill>
          <a:blip r:embed="rId3"/>
          <a:stretch>
            <a:fillRect/>
          </a:stretch>
        </p:blipFill>
        <p:spPr>
          <a:xfrm>
            <a:off x="381000" y="1676400"/>
            <a:ext cx="8297952" cy="4114800"/>
          </a:xfrm>
          <a:prstGeom prst="rect">
            <a:avLst/>
          </a:prstGeom>
        </p:spPr>
      </p:pic>
    </p:spTree>
    <p:extLst>
      <p:ext uri="{BB962C8B-B14F-4D97-AF65-F5344CB8AC3E}">
        <p14:creationId xmlns:p14="http://schemas.microsoft.com/office/powerpoint/2010/main" val="715874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707886"/>
          </a:xfrm>
          <a:prstGeom prst="rect">
            <a:avLst/>
          </a:prstGeom>
          <a:noFill/>
        </p:spPr>
        <p:txBody>
          <a:bodyPr wrap="square" rtlCol="0">
            <a:spAutoFit/>
          </a:bodyPr>
          <a:lstStyle/>
          <a:p>
            <a:r>
              <a:rPr lang="en-US" sz="4000" dirty="0">
                <a:solidFill>
                  <a:srgbClr val="000000"/>
                </a:solidFill>
              </a:rPr>
              <a:t>A9: </a:t>
            </a:r>
            <a:r>
              <a:rPr lang="en-US" sz="3200" dirty="0">
                <a:solidFill>
                  <a:srgbClr val="000000"/>
                </a:solidFill>
              </a:rPr>
              <a:t>Components with Known Vulnerabilities</a:t>
            </a:r>
            <a:endParaRPr lang="en-US" sz="3600" dirty="0">
              <a:solidFill>
                <a:srgbClr val="000000"/>
              </a:solidFill>
            </a:endParaRPr>
          </a:p>
        </p:txBody>
      </p:sp>
      <p:pic>
        <p:nvPicPr>
          <p:cNvPr id="3" name="Picture 2"/>
          <p:cNvPicPr>
            <a:picLocks noChangeAspect="1"/>
          </p:cNvPicPr>
          <p:nvPr/>
        </p:nvPicPr>
        <p:blipFill>
          <a:blip r:embed="rId3"/>
          <a:stretch>
            <a:fillRect/>
          </a:stretch>
        </p:blipFill>
        <p:spPr>
          <a:xfrm>
            <a:off x="381000" y="1600200"/>
            <a:ext cx="8394986" cy="3581400"/>
          </a:xfrm>
          <a:prstGeom prst="rect">
            <a:avLst/>
          </a:prstGeom>
        </p:spPr>
      </p:pic>
    </p:spTree>
    <p:extLst>
      <p:ext uri="{BB962C8B-B14F-4D97-AF65-F5344CB8AC3E}">
        <p14:creationId xmlns:p14="http://schemas.microsoft.com/office/powerpoint/2010/main" val="18473076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707886"/>
          </a:xfrm>
          <a:prstGeom prst="rect">
            <a:avLst/>
          </a:prstGeom>
          <a:noFill/>
        </p:spPr>
        <p:txBody>
          <a:bodyPr wrap="square" rtlCol="0">
            <a:spAutoFit/>
          </a:bodyPr>
          <a:lstStyle/>
          <a:p>
            <a:r>
              <a:rPr lang="en-US" sz="4000" dirty="0">
                <a:solidFill>
                  <a:srgbClr val="000000"/>
                </a:solidFill>
              </a:rPr>
              <a:t>A9: </a:t>
            </a:r>
            <a:r>
              <a:rPr lang="en-US" sz="3200" dirty="0">
                <a:solidFill>
                  <a:srgbClr val="000000"/>
                </a:solidFill>
              </a:rPr>
              <a:t>Components with Known Vulnerabilities</a:t>
            </a:r>
            <a:endParaRPr lang="en-US" sz="3600" dirty="0">
              <a:solidFill>
                <a:srgbClr val="000000"/>
              </a:solidFill>
            </a:endParaRPr>
          </a:p>
        </p:txBody>
      </p:sp>
      <p:pic>
        <p:nvPicPr>
          <p:cNvPr id="7" name="Picture 6"/>
          <p:cNvPicPr>
            <a:picLocks noChangeAspect="1"/>
          </p:cNvPicPr>
          <p:nvPr/>
        </p:nvPicPr>
        <p:blipFill>
          <a:blip r:embed="rId3"/>
          <a:stretch>
            <a:fillRect/>
          </a:stretch>
        </p:blipFill>
        <p:spPr>
          <a:xfrm>
            <a:off x="2133599" y="1143000"/>
            <a:ext cx="5202463" cy="5410200"/>
          </a:xfrm>
          <a:prstGeom prst="rect">
            <a:avLst/>
          </a:prstGeom>
        </p:spPr>
      </p:pic>
    </p:spTree>
    <p:extLst>
      <p:ext uri="{BB962C8B-B14F-4D97-AF65-F5344CB8AC3E}">
        <p14:creationId xmlns:p14="http://schemas.microsoft.com/office/powerpoint/2010/main" val="21810244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707886"/>
          </a:xfrm>
          <a:prstGeom prst="rect">
            <a:avLst/>
          </a:prstGeom>
          <a:noFill/>
        </p:spPr>
        <p:txBody>
          <a:bodyPr wrap="square" rtlCol="0">
            <a:spAutoFit/>
          </a:bodyPr>
          <a:lstStyle/>
          <a:p>
            <a:r>
              <a:rPr lang="en-US" sz="4000" dirty="0">
                <a:solidFill>
                  <a:srgbClr val="000000"/>
                </a:solidFill>
              </a:rPr>
              <a:t>A9: </a:t>
            </a:r>
            <a:r>
              <a:rPr lang="en-US" sz="3200" dirty="0">
                <a:solidFill>
                  <a:srgbClr val="000000"/>
                </a:solidFill>
              </a:rPr>
              <a:t>Components with Known Vulnerabilities</a:t>
            </a:r>
            <a:endParaRPr lang="en-US" sz="3600" dirty="0">
              <a:solidFill>
                <a:srgbClr val="000000"/>
              </a:solidFill>
            </a:endParaRPr>
          </a:p>
        </p:txBody>
      </p:sp>
      <p:pic>
        <p:nvPicPr>
          <p:cNvPr id="8" name="Picture 7"/>
          <p:cNvPicPr>
            <a:picLocks noChangeAspect="1"/>
          </p:cNvPicPr>
          <p:nvPr/>
        </p:nvPicPr>
        <p:blipFill>
          <a:blip r:embed="rId3"/>
          <a:stretch>
            <a:fillRect/>
          </a:stretch>
        </p:blipFill>
        <p:spPr>
          <a:xfrm>
            <a:off x="381000" y="1905000"/>
            <a:ext cx="8282068" cy="2971800"/>
          </a:xfrm>
          <a:prstGeom prst="rect">
            <a:avLst/>
          </a:prstGeom>
        </p:spPr>
      </p:pic>
    </p:spTree>
    <p:extLst>
      <p:ext uri="{BB962C8B-B14F-4D97-AF65-F5344CB8AC3E}">
        <p14:creationId xmlns:p14="http://schemas.microsoft.com/office/powerpoint/2010/main" val="4192175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295400" y="152400"/>
            <a:ext cx="6553200" cy="6553200"/>
          </a:xfrm>
          <a:prstGeom prst="rect">
            <a:avLst/>
          </a:prstGeom>
        </p:spPr>
      </p:pic>
    </p:spTree>
    <p:extLst>
      <p:ext uri="{BB962C8B-B14F-4D97-AF65-F5344CB8AC3E}">
        <p14:creationId xmlns:p14="http://schemas.microsoft.com/office/powerpoint/2010/main" val="28419505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707886"/>
          </a:xfrm>
          <a:prstGeom prst="rect">
            <a:avLst/>
          </a:prstGeom>
          <a:noFill/>
        </p:spPr>
        <p:txBody>
          <a:bodyPr wrap="square" rtlCol="0">
            <a:spAutoFit/>
          </a:bodyPr>
          <a:lstStyle/>
          <a:p>
            <a:r>
              <a:rPr lang="en-US" sz="4000" dirty="0">
                <a:solidFill>
                  <a:srgbClr val="000000"/>
                </a:solidFill>
              </a:rPr>
              <a:t>A9: </a:t>
            </a:r>
            <a:r>
              <a:rPr lang="en-US" sz="3200" dirty="0">
                <a:solidFill>
                  <a:srgbClr val="000000"/>
                </a:solidFill>
              </a:rPr>
              <a:t>Components with Known Vulnerabilities</a:t>
            </a:r>
            <a:endParaRPr lang="en-US" sz="3600" dirty="0">
              <a:solidFill>
                <a:srgbClr val="000000"/>
              </a:solidFill>
            </a:endParaRPr>
          </a:p>
        </p:txBody>
      </p:sp>
      <p:sp>
        <p:nvSpPr>
          <p:cNvPr id="5" name="Rectangle 4"/>
          <p:cNvSpPr/>
          <p:nvPr/>
        </p:nvSpPr>
        <p:spPr>
          <a:xfrm>
            <a:off x="381000" y="1143000"/>
            <a:ext cx="8305800" cy="47244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r>
              <a:rPr lang="en-US" dirty="0" err="1"/>
              <a:t>www.cisco.com</a:t>
            </a:r>
            <a:r>
              <a:rPr lang="en-US" dirty="0"/>
              <a:t>/c/en/us/products/unified-communications/ata-180-series-analog-telephone-adaptors/end_of_life_notice_c51-585199.html</a:t>
            </a:r>
          </a:p>
        </p:txBody>
      </p:sp>
      <p:pic>
        <p:nvPicPr>
          <p:cNvPr id="4" name="Picture 3"/>
          <p:cNvPicPr>
            <a:picLocks noChangeAspect="1"/>
          </p:cNvPicPr>
          <p:nvPr/>
        </p:nvPicPr>
        <p:blipFill>
          <a:blip r:embed="rId3"/>
          <a:stretch>
            <a:fillRect/>
          </a:stretch>
        </p:blipFill>
        <p:spPr>
          <a:xfrm>
            <a:off x="228600" y="1066800"/>
            <a:ext cx="8610600" cy="5125984"/>
          </a:xfrm>
          <a:prstGeom prst="rect">
            <a:avLst/>
          </a:prstGeom>
        </p:spPr>
      </p:pic>
    </p:spTree>
    <p:extLst>
      <p:ext uri="{BB962C8B-B14F-4D97-AF65-F5344CB8AC3E}">
        <p14:creationId xmlns:p14="http://schemas.microsoft.com/office/powerpoint/2010/main" val="386654972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707886"/>
          </a:xfrm>
          <a:prstGeom prst="rect">
            <a:avLst/>
          </a:prstGeom>
          <a:noFill/>
        </p:spPr>
        <p:txBody>
          <a:bodyPr wrap="square" rtlCol="0">
            <a:spAutoFit/>
          </a:bodyPr>
          <a:lstStyle/>
          <a:p>
            <a:r>
              <a:rPr lang="en-US" sz="4000" dirty="0">
                <a:solidFill>
                  <a:srgbClr val="000000"/>
                </a:solidFill>
              </a:rPr>
              <a:t>A9: </a:t>
            </a:r>
            <a:r>
              <a:rPr lang="en-US" sz="3200" dirty="0">
                <a:solidFill>
                  <a:srgbClr val="000000"/>
                </a:solidFill>
              </a:rPr>
              <a:t>Components with Known Vulnerabilities</a:t>
            </a:r>
            <a:endParaRPr lang="en-US" sz="3600" dirty="0">
              <a:solidFill>
                <a:srgbClr val="000000"/>
              </a:solidFill>
            </a:endParaRPr>
          </a:p>
        </p:txBody>
      </p:sp>
      <p:sp>
        <p:nvSpPr>
          <p:cNvPr id="5" name="Rectangle 4"/>
          <p:cNvSpPr/>
          <p:nvPr/>
        </p:nvSpPr>
        <p:spPr>
          <a:xfrm>
            <a:off x="381000" y="1143000"/>
            <a:ext cx="8305800" cy="47244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How does this apply?</a:t>
            </a: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734557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smtClean="0">
                <a:solidFill>
                  <a:srgbClr val="000000"/>
                </a:solidFill>
              </a:rPr>
              <a:t>A10</a:t>
            </a:r>
            <a:r>
              <a:rPr lang="en-US" sz="3600" dirty="0">
                <a:solidFill>
                  <a:srgbClr val="000000"/>
                </a:solidFill>
              </a:rPr>
              <a:t>: </a:t>
            </a:r>
            <a:r>
              <a:rPr lang="en-US" sz="3600" dirty="0" err="1">
                <a:solidFill>
                  <a:srgbClr val="000000"/>
                </a:solidFill>
              </a:rPr>
              <a:t>Unvalidated</a:t>
            </a:r>
            <a:r>
              <a:rPr lang="en-US" sz="3600" dirty="0">
                <a:solidFill>
                  <a:srgbClr val="000000"/>
                </a:solidFill>
              </a:rPr>
              <a:t> Redirects and </a:t>
            </a:r>
            <a:r>
              <a:rPr lang="en-US" sz="3600" dirty="0" smtClean="0">
                <a:solidFill>
                  <a:srgbClr val="000000"/>
                </a:solidFill>
              </a:rPr>
              <a:t>Forwards</a:t>
            </a:r>
            <a:endParaRPr lang="en-US" sz="3600" dirty="0">
              <a:solidFill>
                <a:srgbClr val="000000"/>
              </a:solidFil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Common on the Web</a:t>
            </a:r>
          </a:p>
          <a:p>
            <a:pPr marL="742950" lvl="1" indent="-285750">
              <a:buFont typeface="Arial"/>
              <a:buChar char="•"/>
            </a:pPr>
            <a:r>
              <a:rPr lang="en-US" sz="2400" dirty="0" smtClean="0">
                <a:solidFill>
                  <a:srgbClr val="000000"/>
                </a:solidFill>
              </a:rPr>
              <a:t>https://</a:t>
            </a:r>
            <a:r>
              <a:rPr lang="en-US" sz="2400" dirty="0" err="1" smtClean="0">
                <a:solidFill>
                  <a:srgbClr val="000000"/>
                </a:solidFill>
              </a:rPr>
              <a:t>foo.bar</a:t>
            </a:r>
            <a:r>
              <a:rPr lang="en-US" sz="2400" dirty="0" smtClean="0">
                <a:solidFill>
                  <a:srgbClr val="000000"/>
                </a:solidFill>
              </a:rPr>
              <a:t>/</a:t>
            </a:r>
            <a:r>
              <a:rPr lang="en-US" sz="2400" dirty="0" err="1" smtClean="0">
                <a:solidFill>
                  <a:srgbClr val="000000"/>
                </a:solidFill>
              </a:rPr>
              <a:t>jump.php?url</a:t>
            </a:r>
            <a:r>
              <a:rPr lang="en-US" sz="2400" dirty="0" smtClean="0">
                <a:solidFill>
                  <a:srgbClr val="000000"/>
                </a:solidFill>
              </a:rPr>
              <a:t>=http://</a:t>
            </a:r>
            <a:r>
              <a:rPr lang="en-US" sz="2400" dirty="0" err="1" smtClean="0">
                <a:solidFill>
                  <a:srgbClr val="000000"/>
                </a:solidFill>
              </a:rPr>
              <a:t>www.google.com</a:t>
            </a:r>
            <a:endParaRPr lang="en-US" sz="2400" dirty="0" smtClean="0">
              <a:solidFill>
                <a:srgbClr val="000000"/>
              </a:solidFill>
            </a:endParaRPr>
          </a:p>
          <a:p>
            <a:pPr marL="285750" indent="-285750">
              <a:buFont typeface="Arial"/>
              <a:buChar char="•"/>
            </a:pPr>
            <a:endParaRPr lang="en-US" sz="2400" dirty="0">
              <a:solidFill>
                <a:srgbClr val="000000"/>
              </a:solidFill>
            </a:endParaRPr>
          </a:p>
          <a:p>
            <a:pPr marL="285750" indent="-285750">
              <a:buFont typeface="Arial"/>
              <a:buChar char="•"/>
            </a:pPr>
            <a:r>
              <a:rPr lang="en-US" sz="2400" dirty="0">
                <a:solidFill>
                  <a:schemeClr val="tx1"/>
                </a:solidFill>
              </a:rPr>
              <a:t>PBX/IVR - Tricky but </a:t>
            </a:r>
            <a:r>
              <a:rPr lang="en-US" sz="2400" dirty="0" smtClean="0">
                <a:solidFill>
                  <a:schemeClr val="tx1"/>
                </a:solidFill>
              </a:rPr>
              <a:t>could </a:t>
            </a:r>
            <a:r>
              <a:rPr lang="en-US" sz="2400" dirty="0">
                <a:solidFill>
                  <a:schemeClr val="tx1"/>
                </a:solidFill>
              </a:rPr>
              <a:t>have a higher </a:t>
            </a:r>
            <a:r>
              <a:rPr lang="en-US" sz="2400" dirty="0" smtClean="0">
                <a:solidFill>
                  <a:schemeClr val="tx1"/>
                </a:solidFill>
              </a:rPr>
              <a:t>impact</a:t>
            </a:r>
          </a:p>
          <a:p>
            <a:pPr marL="285750" indent="-285750">
              <a:buFont typeface="Arial"/>
              <a:buChar char="•"/>
            </a:pPr>
            <a:endParaRPr lang="en-US" sz="2400" dirty="0">
              <a:solidFill>
                <a:schemeClr val="tx1"/>
              </a:solidFill>
            </a:endParaRPr>
          </a:p>
          <a:p>
            <a:pPr marL="285750" indent="-285750">
              <a:buFont typeface="Arial"/>
              <a:buChar char="•"/>
            </a:pPr>
            <a:r>
              <a:rPr lang="en-US" sz="2400" dirty="0" smtClean="0">
                <a:solidFill>
                  <a:schemeClr val="tx1"/>
                </a:solidFill>
              </a:rPr>
              <a:t>Bypass queues</a:t>
            </a:r>
            <a:endParaRPr lang="en-US" sz="2400" dirty="0">
              <a:solidFill>
                <a:schemeClr val="tx1"/>
              </a:solidFill>
            </a:endParaRPr>
          </a:p>
          <a:p>
            <a:pPr marL="285750" indent="-285750">
              <a:buFont typeface="Arial"/>
              <a:buChar char="•"/>
            </a:pPr>
            <a:endParaRPr lang="en-US" sz="2400" dirty="0">
              <a:solidFill>
                <a:schemeClr val="tx1"/>
              </a:solidFill>
            </a:endParaRPr>
          </a:p>
          <a:p>
            <a:pPr marL="285750" indent="-285750">
              <a:buFont typeface="Arial"/>
              <a:buChar char="•"/>
            </a:pPr>
            <a:endParaRPr lang="en-US" sz="2400" dirty="0">
              <a:solidFill>
                <a:srgbClr val="000000"/>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674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646331"/>
          </a:xfrm>
          <a:prstGeom prst="rect">
            <a:avLst/>
          </a:prstGeom>
          <a:noFill/>
        </p:spPr>
        <p:txBody>
          <a:bodyPr wrap="square" rtlCol="0">
            <a:spAutoFit/>
          </a:bodyPr>
          <a:lstStyle/>
          <a:p>
            <a:r>
              <a:rPr lang="en-US" sz="3600" dirty="0">
                <a:solidFill>
                  <a:srgbClr val="000000"/>
                </a:solidFill>
              </a:rPr>
              <a:t>BONUS: Insufficient Anti-automation</a:t>
            </a:r>
          </a:p>
        </p:txBody>
      </p:sp>
      <p:sp>
        <p:nvSpPr>
          <p:cNvPr id="5" name="Rectangle 4"/>
          <p:cNvSpPr/>
          <p:nvPr/>
        </p:nvSpPr>
        <p:spPr>
          <a:xfrm>
            <a:off x="381000" y="1066800"/>
            <a:ext cx="8305800" cy="4800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a:buChar char="•"/>
            </a:pPr>
            <a:r>
              <a:rPr lang="en-US" sz="2400" dirty="0" smtClean="0">
                <a:solidFill>
                  <a:srgbClr val="000000"/>
                </a:solidFill>
              </a:rPr>
              <a:t>Related to A5, A6, A10.</a:t>
            </a:r>
          </a:p>
          <a:p>
            <a:pPr marL="285750" indent="-285750">
              <a:buFont typeface="Arial"/>
              <a:buChar char="•"/>
            </a:pPr>
            <a:r>
              <a:rPr lang="en-US" sz="2400" dirty="0" smtClean="0">
                <a:solidFill>
                  <a:srgbClr val="000000"/>
                </a:solidFill>
              </a:rPr>
              <a:t>Brute Force</a:t>
            </a:r>
          </a:p>
          <a:p>
            <a:pPr marL="742950" lvl="1" indent="-285750">
              <a:buFont typeface="Arial"/>
              <a:buChar char="•"/>
            </a:pPr>
            <a:r>
              <a:rPr lang="en-US" sz="2400" dirty="0" smtClean="0">
                <a:solidFill>
                  <a:srgbClr val="000000"/>
                </a:solidFill>
              </a:rPr>
              <a:t>Services / “Apps”</a:t>
            </a:r>
          </a:p>
          <a:p>
            <a:pPr marL="742950" lvl="1" indent="-285750">
              <a:buFont typeface="Arial"/>
              <a:buChar char="•"/>
            </a:pPr>
            <a:r>
              <a:rPr lang="en-US" sz="2400" dirty="0" smtClean="0">
                <a:solidFill>
                  <a:srgbClr val="000000"/>
                </a:solidFill>
              </a:rPr>
              <a:t>Passwords</a:t>
            </a:r>
          </a:p>
          <a:p>
            <a:pPr marL="742950" lvl="1" indent="-285750">
              <a:buFont typeface="Arial"/>
              <a:buChar char="•"/>
            </a:pPr>
            <a:r>
              <a:rPr lang="en-US" sz="2400" dirty="0" smtClean="0">
                <a:solidFill>
                  <a:srgbClr val="000000"/>
                </a:solidFill>
              </a:rPr>
              <a:t>Extensions</a:t>
            </a:r>
          </a:p>
          <a:p>
            <a:pPr marL="285750" indent="-285750">
              <a:buFont typeface="Arial"/>
              <a:buChar char="•"/>
            </a:pPr>
            <a:r>
              <a:rPr lang="en-US" sz="2400" dirty="0" smtClean="0">
                <a:solidFill>
                  <a:srgbClr val="000000"/>
                </a:solidFill>
              </a:rPr>
              <a:t>Long timeouts</a:t>
            </a: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144254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OWASP Mapping</a:t>
            </a:r>
            <a:endParaRPr lang="en-US" sz="6000" dirty="0">
              <a:latin typeface="Arial"/>
              <a:cs typeface="Arial"/>
            </a:endParaRPr>
          </a:p>
        </p:txBody>
      </p:sp>
      <p:graphicFrame>
        <p:nvGraphicFramePr>
          <p:cNvPr id="4" name="Diagram 3"/>
          <p:cNvGraphicFramePr/>
          <p:nvPr>
            <p:extLst>
              <p:ext uri="{D42A27DB-BD31-4B8C-83A1-F6EECF244321}">
                <p14:modId xmlns:p14="http://schemas.microsoft.com/office/powerpoint/2010/main" val="557493156"/>
              </p:ext>
            </p:extLst>
          </p:nvPr>
        </p:nvGraphicFramePr>
        <p:xfrm>
          <a:off x="381000" y="1447800"/>
          <a:ext cx="8305800" cy="5181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920710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Using Asterisk</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tx1"/>
                </a:solidFill>
              </a:rPr>
              <a:t>Making a </a:t>
            </a:r>
            <a:r>
              <a:rPr lang="en-US" sz="2400" dirty="0" err="1" smtClean="0">
                <a:solidFill>
                  <a:schemeClr val="tx1"/>
                </a:solidFill>
              </a:rPr>
              <a:t>VagrantVM</a:t>
            </a:r>
            <a:endParaRPr lang="en-US" sz="2400" dirty="0" smtClean="0">
              <a:solidFill>
                <a:schemeClr val="tx1"/>
              </a:solidFill>
            </a:endParaRPr>
          </a:p>
          <a:p>
            <a:endParaRPr lang="en-US" sz="2400" dirty="0">
              <a:solidFill>
                <a:schemeClr val="tx1"/>
              </a:solidFill>
            </a:endParaRPr>
          </a:p>
          <a:p>
            <a:r>
              <a:rPr lang="en-US" sz="2400" dirty="0" smtClean="0">
                <a:solidFill>
                  <a:schemeClr val="tx1"/>
                </a:solidFill>
              </a:rPr>
              <a:t>Soft Phone</a:t>
            </a:r>
          </a:p>
          <a:p>
            <a:r>
              <a:rPr lang="en-US" sz="2400" dirty="0" smtClean="0">
                <a:solidFill>
                  <a:schemeClr val="tx1"/>
                </a:solidFill>
              </a:rPr>
              <a:t>Console</a:t>
            </a:r>
          </a:p>
          <a:p>
            <a:r>
              <a:rPr lang="en-US" sz="2400" dirty="0" smtClean="0">
                <a:solidFill>
                  <a:schemeClr val="tx1"/>
                </a:solidFill>
              </a:rPr>
              <a:t>AGI</a:t>
            </a:r>
            <a:endParaRPr lang="en-US" sz="2400" dirty="0">
              <a:solidFill>
                <a:schemeClr val="tx1"/>
              </a:solidFill>
            </a:endParaRPr>
          </a:p>
          <a:p>
            <a:pPr marL="342900" indent="-342900">
              <a:buFont typeface="Arial"/>
              <a:buChar char="•"/>
            </a:pPr>
            <a:endParaRPr lang="en-US" sz="24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https://</a:t>
            </a:r>
            <a:r>
              <a:rPr lang="en-US" dirty="0" err="1"/>
              <a:t>wiki.asterisk.org</a:t>
            </a:r>
            <a:r>
              <a:rPr lang="en-US" dirty="0"/>
              <a:t>/wiki/display/AST/Asterisk+13+Command+Reference</a:t>
            </a:r>
          </a:p>
        </p:txBody>
      </p:sp>
      <p:pic>
        <p:nvPicPr>
          <p:cNvPr id="3" name="Picture 2"/>
          <p:cNvPicPr>
            <a:picLocks noChangeAspect="1"/>
          </p:cNvPicPr>
          <p:nvPr/>
        </p:nvPicPr>
        <p:blipFill>
          <a:blip r:embed="rId3"/>
          <a:stretch>
            <a:fillRect/>
          </a:stretch>
        </p:blipFill>
        <p:spPr>
          <a:xfrm>
            <a:off x="381000" y="3733800"/>
            <a:ext cx="7226300" cy="326571"/>
          </a:xfrm>
          <a:prstGeom prst="rect">
            <a:avLst/>
          </a:prstGeom>
        </p:spPr>
      </p:pic>
      <p:pic>
        <p:nvPicPr>
          <p:cNvPr id="7" name="Picture 6"/>
          <p:cNvPicPr>
            <a:picLocks noChangeAspect="1"/>
          </p:cNvPicPr>
          <p:nvPr/>
        </p:nvPicPr>
        <p:blipFill>
          <a:blip r:embed="rId4"/>
          <a:stretch>
            <a:fillRect/>
          </a:stretch>
        </p:blipFill>
        <p:spPr>
          <a:xfrm>
            <a:off x="381000" y="4495800"/>
            <a:ext cx="8305800" cy="1409654"/>
          </a:xfrm>
          <a:prstGeom prst="rect">
            <a:avLst/>
          </a:prstGeom>
        </p:spPr>
      </p:pic>
    </p:spTree>
    <p:extLst>
      <p:ext uri="{BB962C8B-B14F-4D97-AF65-F5344CB8AC3E}">
        <p14:creationId xmlns:p14="http://schemas.microsoft.com/office/powerpoint/2010/main" val="30147069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Scenario</a:t>
            </a:r>
            <a:endParaRPr lang="en-US" sz="6000" dirty="0">
              <a:latin typeface="Arial"/>
              <a:cs typeface="Arial"/>
            </a:endParaRPr>
          </a:p>
        </p:txBody>
      </p:sp>
      <p:pic>
        <p:nvPicPr>
          <p:cNvPr id="4" name="Picture 3"/>
          <p:cNvPicPr>
            <a:picLocks noChangeAspect="1"/>
          </p:cNvPicPr>
          <p:nvPr/>
        </p:nvPicPr>
        <p:blipFill>
          <a:blip r:embed="rId3"/>
          <a:stretch>
            <a:fillRect/>
          </a:stretch>
        </p:blipFill>
        <p:spPr>
          <a:xfrm>
            <a:off x="2438400" y="1524000"/>
            <a:ext cx="4394200" cy="4394200"/>
          </a:xfrm>
          <a:prstGeom prst="rect">
            <a:avLst/>
          </a:prstGeom>
        </p:spPr>
      </p:pic>
    </p:spTree>
    <p:extLst>
      <p:ext uri="{BB962C8B-B14F-4D97-AF65-F5344CB8AC3E}">
        <p14:creationId xmlns:p14="http://schemas.microsoft.com/office/powerpoint/2010/main" val="3356172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Vectors</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tx1"/>
                </a:solidFill>
              </a:rPr>
              <a:t>Two Vectors</a:t>
            </a:r>
          </a:p>
          <a:p>
            <a:r>
              <a:rPr lang="en-US" sz="2400" dirty="0">
                <a:solidFill>
                  <a:schemeClr val="tx1"/>
                </a:solidFill>
              </a:rPr>
              <a:t>	</a:t>
            </a:r>
            <a:r>
              <a:rPr lang="en-US" sz="2400" dirty="0" smtClean="0">
                <a:solidFill>
                  <a:schemeClr val="tx1"/>
                </a:solidFill>
              </a:rPr>
              <a:t>A. Fat Finger Squat </a:t>
            </a:r>
          </a:p>
          <a:p>
            <a:r>
              <a:rPr lang="en-US" sz="2400" dirty="0">
                <a:solidFill>
                  <a:schemeClr val="tx1"/>
                </a:solidFill>
              </a:rPr>
              <a:t>	</a:t>
            </a:r>
            <a:r>
              <a:rPr lang="en-US" sz="2400" dirty="0" smtClean="0">
                <a:solidFill>
                  <a:schemeClr val="tx1"/>
                </a:solidFill>
              </a:rPr>
              <a:t>B. </a:t>
            </a:r>
            <a:r>
              <a:rPr lang="en-US" sz="2400" dirty="0">
                <a:solidFill>
                  <a:schemeClr val="tx1"/>
                </a:solidFill>
              </a:rPr>
              <a:t>Spoofed Target </a:t>
            </a:r>
            <a:r>
              <a:rPr lang="en-US" sz="2400" dirty="0" err="1">
                <a:solidFill>
                  <a:schemeClr val="tx1"/>
                </a:solidFill>
              </a:rPr>
              <a:t>Vish</a:t>
            </a:r>
            <a:endParaRPr lang="en-US" sz="2400" dirty="0">
              <a:solidFill>
                <a:schemeClr val="tx1"/>
              </a:solidFill>
            </a:endParaRPr>
          </a:p>
          <a:p>
            <a:endParaRPr lang="en-US" sz="24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911843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923330"/>
          </a:xfrm>
          <a:prstGeom prst="rect">
            <a:avLst/>
          </a:prstGeom>
          <a:noFill/>
        </p:spPr>
        <p:txBody>
          <a:bodyPr wrap="square" rtlCol="0">
            <a:spAutoFit/>
          </a:bodyPr>
          <a:lstStyle/>
          <a:p>
            <a:r>
              <a:rPr lang="en-US" sz="5400" dirty="0" smtClean="0">
                <a:latin typeface="Arial"/>
                <a:cs typeface="Arial"/>
              </a:rPr>
              <a:t>Vector A - </a:t>
            </a:r>
            <a:r>
              <a:rPr lang="en-US" sz="5400" dirty="0"/>
              <a:t>Fat Finger </a:t>
            </a:r>
            <a:r>
              <a:rPr lang="en-US" sz="5400" dirty="0" smtClean="0"/>
              <a:t>Squat</a:t>
            </a:r>
            <a:endParaRPr lang="en-US" sz="5400" dirty="0"/>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7"/>
          <p:cNvPicPr>
            <a:picLocks noChangeAspect="1"/>
          </p:cNvPicPr>
          <p:nvPr/>
        </p:nvPicPr>
        <p:blipFill>
          <a:blip r:embed="rId3">
            <a:grayscl/>
          </a:blip>
          <a:stretch>
            <a:fillRect/>
          </a:stretch>
        </p:blipFill>
        <p:spPr>
          <a:xfrm>
            <a:off x="4343400" y="3505200"/>
            <a:ext cx="652780" cy="1524000"/>
          </a:xfrm>
          <a:prstGeom prst="rect">
            <a:avLst/>
          </a:prstGeom>
        </p:spPr>
      </p:pic>
      <p:pic>
        <p:nvPicPr>
          <p:cNvPr id="10" name="Picture 9"/>
          <p:cNvPicPr>
            <a:picLocks noChangeAspect="1"/>
          </p:cNvPicPr>
          <p:nvPr/>
        </p:nvPicPr>
        <p:blipFill>
          <a:blip r:embed="rId4">
            <a:grayscl/>
            <a:extLst>
              <a:ext uri="{BEBA8EAE-BF5A-486C-A8C5-ECC9F3942E4B}">
                <a14:imgProps xmlns:a14="http://schemas.microsoft.com/office/drawing/2010/main">
                  <a14:imgLayer r:embed="rId5">
                    <a14:imgEffect>
                      <a14:colorTemperature colorTemp="4217"/>
                    </a14:imgEffect>
                    <a14:imgEffect>
                      <a14:saturation sat="9000"/>
                    </a14:imgEffect>
                  </a14:imgLayer>
                </a14:imgProps>
              </a:ext>
            </a:extLst>
          </a:blip>
          <a:stretch>
            <a:fillRect/>
          </a:stretch>
        </p:blipFill>
        <p:spPr>
          <a:xfrm>
            <a:off x="228600" y="2895600"/>
            <a:ext cx="1981200" cy="1981200"/>
          </a:xfrm>
          <a:prstGeom prst="rect">
            <a:avLst/>
          </a:prstGeom>
        </p:spPr>
      </p:pic>
      <p:pic>
        <p:nvPicPr>
          <p:cNvPr id="12" name="Picture 11"/>
          <p:cNvPicPr>
            <a:picLocks noChangeAspect="1"/>
          </p:cNvPicPr>
          <p:nvPr/>
        </p:nvPicPr>
        <p:blipFill>
          <a:blip r:embed="rId6"/>
          <a:stretch>
            <a:fillRect/>
          </a:stretch>
        </p:blipFill>
        <p:spPr>
          <a:xfrm>
            <a:off x="2133600" y="3276600"/>
            <a:ext cx="949951" cy="880189"/>
          </a:xfrm>
          <a:prstGeom prst="rect">
            <a:avLst/>
          </a:prstGeom>
        </p:spPr>
      </p:pic>
      <p:cxnSp>
        <p:nvCxnSpPr>
          <p:cNvPr id="17" name="Straight Arrow Connector 16"/>
          <p:cNvCxnSpPr>
            <a:stCxn id="28" idx="2"/>
            <a:endCxn id="8" idx="3"/>
          </p:cNvCxnSpPr>
          <p:nvPr/>
        </p:nvCxnSpPr>
        <p:spPr>
          <a:xfrm flipH="1">
            <a:off x="4996180" y="3352800"/>
            <a:ext cx="2339321" cy="9144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cxnSp>
        <p:nvCxnSpPr>
          <p:cNvPr id="20" name="Curved Connector 19"/>
          <p:cNvCxnSpPr>
            <a:stCxn id="39" idx="1"/>
            <a:endCxn id="12" idx="3"/>
          </p:cNvCxnSpPr>
          <p:nvPr/>
        </p:nvCxnSpPr>
        <p:spPr>
          <a:xfrm rot="10800000" flipV="1">
            <a:off x="3083552" y="2209799"/>
            <a:ext cx="3088649" cy="1506895"/>
          </a:xfrm>
          <a:prstGeom prst="curvedConnector3">
            <a:avLst>
              <a:gd name="adj1" fmla="val 50000"/>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28" name="Picture 27"/>
          <p:cNvPicPr>
            <a:picLocks noChangeAspect="1"/>
          </p:cNvPicPr>
          <p:nvPr/>
        </p:nvPicPr>
        <p:blipFill>
          <a:blip r:embed="rId7"/>
          <a:stretch>
            <a:fillRect/>
          </a:stretch>
        </p:blipFill>
        <p:spPr>
          <a:xfrm>
            <a:off x="6477000" y="1600200"/>
            <a:ext cx="1717001" cy="1752600"/>
          </a:xfrm>
          <a:prstGeom prst="rect">
            <a:avLst/>
          </a:prstGeom>
        </p:spPr>
      </p:pic>
      <p:pic>
        <p:nvPicPr>
          <p:cNvPr id="29" name="Picture 28"/>
          <p:cNvPicPr>
            <a:picLocks noChangeAspect="1"/>
          </p:cNvPicPr>
          <p:nvPr/>
        </p:nvPicPr>
        <p:blipFill>
          <a:blip r:embed="rId8"/>
          <a:stretch>
            <a:fillRect/>
          </a:stretch>
        </p:blipFill>
        <p:spPr>
          <a:xfrm>
            <a:off x="5867400" y="3657600"/>
            <a:ext cx="629773" cy="406400"/>
          </a:xfrm>
          <a:prstGeom prst="rect">
            <a:avLst/>
          </a:prstGeom>
        </p:spPr>
      </p:pic>
      <p:pic>
        <p:nvPicPr>
          <p:cNvPr id="39" name="Picture 38"/>
          <p:cNvPicPr>
            <a:picLocks noChangeAspect="1"/>
          </p:cNvPicPr>
          <p:nvPr/>
        </p:nvPicPr>
        <p:blipFill>
          <a:blip r:embed="rId9"/>
          <a:stretch>
            <a:fillRect/>
          </a:stretch>
        </p:blipFill>
        <p:spPr>
          <a:xfrm>
            <a:off x="6172200" y="1828800"/>
            <a:ext cx="872416" cy="762000"/>
          </a:xfrm>
          <a:prstGeom prst="rect">
            <a:avLst/>
          </a:prstGeom>
        </p:spPr>
      </p:pic>
    </p:spTree>
    <p:extLst>
      <p:ext uri="{BB962C8B-B14F-4D97-AF65-F5344CB8AC3E}">
        <p14:creationId xmlns:p14="http://schemas.microsoft.com/office/powerpoint/2010/main" val="24034914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5"/>
          <a:stretch>
            <a:fillRect/>
          </a:stretch>
        </p:blipFill>
        <p:spPr>
          <a:xfrm>
            <a:off x="-13761" y="0"/>
            <a:ext cx="9144000" cy="6858000"/>
          </a:xfrm>
          <a:prstGeom prst="rect">
            <a:avLst/>
          </a:prstGeom>
        </p:spPr>
      </p:pic>
      <p:pic>
        <p:nvPicPr>
          <p:cNvPr id="4" name="test.wav">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7772400" y="152400"/>
            <a:ext cx="812800" cy="812800"/>
          </a:xfrm>
          <a:prstGeom prst="rect">
            <a:avLst/>
          </a:prstGeom>
        </p:spPr>
      </p:pic>
    </p:spTree>
    <p:extLst>
      <p:ext uri="{BB962C8B-B14F-4D97-AF65-F5344CB8AC3E}">
        <p14:creationId xmlns:p14="http://schemas.microsoft.com/office/powerpoint/2010/main" val="342705472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8840" fill="hold"/>
                                        <p:tgtEl>
                                          <p:spTgt spid="4"/>
                                        </p:tgtEl>
                                      </p:cBhvr>
                                    </p:cmd>
                                  </p:childTnLst>
                                </p:cTn>
                              </p:par>
                            </p:childTnLst>
                          </p:cTn>
                        </p:par>
                      </p:childTnLst>
                    </p:cTn>
                  </p:par>
                </p:childTnLst>
              </p:cTn>
              <p:nextCondLst>
                <p:cond evt="onClick" delay="0">
                  <p:tgtEl>
                    <p:spTgt spid="4"/>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46906" y="-1143000"/>
            <a:ext cx="9220200" cy="9625889"/>
          </a:xfrm>
          <a:prstGeom prst="rect">
            <a:avLst/>
          </a:prstGeom>
        </p:spPr>
      </p:pic>
    </p:spTree>
    <p:extLst>
      <p:ext uri="{BB962C8B-B14F-4D97-AF65-F5344CB8AC3E}">
        <p14:creationId xmlns:p14="http://schemas.microsoft.com/office/powerpoint/2010/main" val="176023387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769441"/>
          </a:xfrm>
          <a:prstGeom prst="rect">
            <a:avLst/>
          </a:prstGeom>
          <a:noFill/>
        </p:spPr>
        <p:txBody>
          <a:bodyPr wrap="square" rtlCol="0">
            <a:spAutoFit/>
          </a:bodyPr>
          <a:lstStyle/>
          <a:p>
            <a:r>
              <a:rPr lang="en-US" sz="4400" dirty="0" smtClean="0">
                <a:latin typeface="Arial"/>
                <a:cs typeface="Arial"/>
              </a:rPr>
              <a:t>Vector B </a:t>
            </a:r>
            <a:r>
              <a:rPr lang="mr-IN" sz="4400" dirty="0" smtClean="0">
                <a:latin typeface="Arial"/>
                <a:cs typeface="Arial"/>
              </a:rPr>
              <a:t>–</a:t>
            </a:r>
            <a:r>
              <a:rPr lang="en-US" sz="4400" dirty="0" smtClean="0">
                <a:latin typeface="Arial"/>
                <a:cs typeface="Arial"/>
              </a:rPr>
              <a:t> Spoofed Target </a:t>
            </a:r>
            <a:r>
              <a:rPr lang="en-US" sz="4400" dirty="0" err="1" smtClean="0">
                <a:latin typeface="Arial"/>
                <a:cs typeface="Arial"/>
              </a:rPr>
              <a:t>Vish</a:t>
            </a:r>
            <a:endParaRPr lang="en-US" sz="4400" dirty="0">
              <a:latin typeface="Arial"/>
              <a:cs typeface="Arial"/>
            </a:endParaRPr>
          </a:p>
        </p:txBody>
      </p:sp>
      <p:sp>
        <p:nvSpPr>
          <p:cNvPr id="5" name="Rectangle 4"/>
          <p:cNvSpPr/>
          <p:nvPr/>
        </p:nvSpPr>
        <p:spPr>
          <a:xfrm>
            <a:off x="6248400" y="1447800"/>
            <a:ext cx="2438400" cy="19050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smtClean="0">
              <a:solidFill>
                <a:schemeClr val="tx1"/>
              </a:solidFill>
            </a:endParaRPr>
          </a:p>
          <a:p>
            <a:r>
              <a:rPr lang="en-US" sz="2400" dirty="0">
                <a:solidFill>
                  <a:schemeClr val="tx1"/>
                </a:solidFill>
              </a:rPr>
              <a:t>	</a:t>
            </a: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grayscl/>
          </a:blip>
          <a:stretch>
            <a:fillRect/>
          </a:stretch>
        </p:blipFill>
        <p:spPr>
          <a:xfrm>
            <a:off x="7391400" y="2133600"/>
            <a:ext cx="1295400" cy="1295400"/>
          </a:xfrm>
          <a:prstGeom prst="rect">
            <a:avLst/>
          </a:prstGeom>
        </p:spPr>
      </p:pic>
      <p:pic>
        <p:nvPicPr>
          <p:cNvPr id="8" name="Picture 7"/>
          <p:cNvPicPr>
            <a:picLocks noChangeAspect="1"/>
          </p:cNvPicPr>
          <p:nvPr/>
        </p:nvPicPr>
        <p:blipFill>
          <a:blip r:embed="rId4"/>
          <a:stretch>
            <a:fillRect/>
          </a:stretch>
        </p:blipFill>
        <p:spPr>
          <a:xfrm>
            <a:off x="533400" y="1524000"/>
            <a:ext cx="1717001" cy="1752600"/>
          </a:xfrm>
          <a:prstGeom prst="rect">
            <a:avLst/>
          </a:prstGeom>
          <a:scene3d>
            <a:camera prst="orthographicFront">
              <a:rot lat="0" lon="10799999" rev="0"/>
            </a:camera>
            <a:lightRig rig="threePt" dir="t"/>
          </a:scene3d>
        </p:spPr>
      </p:pic>
      <p:pic>
        <p:nvPicPr>
          <p:cNvPr id="4" name="Picture 3"/>
          <p:cNvPicPr>
            <a:picLocks noChangeAspect="1"/>
          </p:cNvPicPr>
          <p:nvPr/>
        </p:nvPicPr>
        <p:blipFill>
          <a:blip r:embed="rId5"/>
          <a:stretch>
            <a:fillRect/>
          </a:stretch>
        </p:blipFill>
        <p:spPr>
          <a:xfrm>
            <a:off x="6553200" y="2438400"/>
            <a:ext cx="746369" cy="651906"/>
          </a:xfrm>
          <a:prstGeom prst="rect">
            <a:avLst/>
          </a:prstGeom>
        </p:spPr>
      </p:pic>
      <p:pic>
        <p:nvPicPr>
          <p:cNvPr id="9" name="Picture 8"/>
          <p:cNvPicPr>
            <a:picLocks noChangeAspect="1"/>
          </p:cNvPicPr>
          <p:nvPr/>
        </p:nvPicPr>
        <p:blipFill>
          <a:blip r:embed="rId6">
            <a:grayscl/>
          </a:blip>
          <a:stretch>
            <a:fillRect/>
          </a:stretch>
        </p:blipFill>
        <p:spPr>
          <a:xfrm>
            <a:off x="6400800" y="1524000"/>
            <a:ext cx="1092200" cy="814030"/>
          </a:xfrm>
          <a:prstGeom prst="rect">
            <a:avLst/>
          </a:prstGeom>
        </p:spPr>
      </p:pic>
      <p:pic>
        <p:nvPicPr>
          <p:cNvPr id="10" name="Picture 9"/>
          <p:cNvPicPr>
            <a:picLocks noChangeAspect="1"/>
          </p:cNvPicPr>
          <p:nvPr/>
        </p:nvPicPr>
        <p:blipFill>
          <a:blip r:embed="rId5"/>
          <a:stretch>
            <a:fillRect/>
          </a:stretch>
        </p:blipFill>
        <p:spPr>
          <a:xfrm>
            <a:off x="1600200" y="1676400"/>
            <a:ext cx="872416" cy="762000"/>
          </a:xfrm>
          <a:prstGeom prst="rect">
            <a:avLst/>
          </a:prstGeom>
        </p:spPr>
      </p:pic>
      <p:sp>
        <p:nvSpPr>
          <p:cNvPr id="13" name="TextBox 12"/>
          <p:cNvSpPr txBox="1"/>
          <p:nvPr/>
        </p:nvSpPr>
        <p:spPr>
          <a:xfrm>
            <a:off x="3657600" y="1752600"/>
            <a:ext cx="1338828" cy="369332"/>
          </a:xfrm>
          <a:prstGeom prst="rect">
            <a:avLst/>
          </a:prstGeom>
          <a:noFill/>
        </p:spPr>
        <p:txBody>
          <a:bodyPr wrap="none" rtlCol="0">
            <a:spAutoFit/>
          </a:bodyPr>
          <a:lstStyle/>
          <a:p>
            <a:r>
              <a:rPr lang="en-US" dirty="0" smtClean="0"/>
              <a:t>Spoofed CID</a:t>
            </a:r>
            <a:endParaRPr lang="en-US" dirty="0"/>
          </a:p>
        </p:txBody>
      </p:sp>
      <p:pic>
        <p:nvPicPr>
          <p:cNvPr id="14" name="Picture 13"/>
          <p:cNvPicPr>
            <a:picLocks noChangeAspect="1"/>
          </p:cNvPicPr>
          <p:nvPr/>
        </p:nvPicPr>
        <p:blipFill>
          <a:blip r:embed="rId7">
            <a:grayscl/>
          </a:blip>
          <a:stretch>
            <a:fillRect/>
          </a:stretch>
        </p:blipFill>
        <p:spPr>
          <a:xfrm>
            <a:off x="5943600" y="4495800"/>
            <a:ext cx="652780" cy="1524000"/>
          </a:xfrm>
          <a:prstGeom prst="rect">
            <a:avLst/>
          </a:prstGeom>
        </p:spPr>
      </p:pic>
      <p:cxnSp>
        <p:nvCxnSpPr>
          <p:cNvPr id="16" name="Straight Arrow Connector 15"/>
          <p:cNvCxnSpPr>
            <a:stCxn id="10" idx="3"/>
          </p:cNvCxnSpPr>
          <p:nvPr/>
        </p:nvCxnSpPr>
        <p:spPr>
          <a:xfrm>
            <a:off x="2472616" y="2057400"/>
            <a:ext cx="377578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5" idx="1"/>
            <a:endCxn id="24" idx="3"/>
          </p:cNvCxnSpPr>
          <p:nvPr/>
        </p:nvCxnSpPr>
        <p:spPr>
          <a:xfrm flipH="1">
            <a:off x="3296773" y="2400300"/>
            <a:ext cx="2951627" cy="127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p:nvPr/>
        </p:nvCxnSpPr>
        <p:spPr>
          <a:xfrm>
            <a:off x="1066800" y="2209800"/>
            <a:ext cx="1371600" cy="1143000"/>
          </a:xfrm>
          <a:prstGeom prst="straightConnector1">
            <a:avLst/>
          </a:prstGeom>
          <a:ln>
            <a:solidFill>
              <a:schemeClr val="accent1">
                <a:shade val="90000"/>
                <a:alpha val="34000"/>
              </a:schemeClr>
            </a:solidFill>
            <a:tailEnd type="arrow"/>
          </a:ln>
        </p:spPr>
        <p:style>
          <a:lnRef idx="2">
            <a:schemeClr val="accent1"/>
          </a:lnRef>
          <a:fillRef idx="0">
            <a:schemeClr val="accent1"/>
          </a:fillRef>
          <a:effectRef idx="1">
            <a:schemeClr val="accent1"/>
          </a:effectRef>
          <a:fontRef idx="minor">
            <a:schemeClr val="tx1"/>
          </a:fontRef>
        </p:style>
      </p:cxnSp>
      <p:pic>
        <p:nvPicPr>
          <p:cNvPr id="22" name="Picture 21"/>
          <p:cNvPicPr>
            <a:picLocks noChangeAspect="1"/>
          </p:cNvPicPr>
          <p:nvPr/>
        </p:nvPicPr>
        <p:blipFill>
          <a:blip r:embed="rId8"/>
          <a:stretch>
            <a:fillRect/>
          </a:stretch>
        </p:blipFill>
        <p:spPr>
          <a:xfrm>
            <a:off x="2667000" y="5029200"/>
            <a:ext cx="609600" cy="609600"/>
          </a:xfrm>
          <a:prstGeom prst="rect">
            <a:avLst/>
          </a:prstGeom>
        </p:spPr>
      </p:pic>
      <p:pic>
        <p:nvPicPr>
          <p:cNvPr id="24" name="Picture 23"/>
          <p:cNvPicPr>
            <a:picLocks noChangeAspect="1"/>
          </p:cNvPicPr>
          <p:nvPr/>
        </p:nvPicPr>
        <p:blipFill>
          <a:blip r:embed="rId9"/>
          <a:stretch>
            <a:fillRect/>
          </a:stretch>
        </p:blipFill>
        <p:spPr>
          <a:xfrm>
            <a:off x="2667000" y="2209800"/>
            <a:ext cx="629773" cy="406400"/>
          </a:xfrm>
          <a:prstGeom prst="rect">
            <a:avLst/>
          </a:prstGeom>
        </p:spPr>
      </p:pic>
      <p:cxnSp>
        <p:nvCxnSpPr>
          <p:cNvPr id="33" name="Straight Arrow Connector 32"/>
          <p:cNvCxnSpPr>
            <a:endCxn id="22" idx="3"/>
          </p:cNvCxnSpPr>
          <p:nvPr/>
        </p:nvCxnSpPr>
        <p:spPr>
          <a:xfrm flipH="1">
            <a:off x="3276600" y="5334000"/>
            <a:ext cx="2743200"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56" name="Picture 55"/>
          <p:cNvPicPr>
            <a:picLocks noChangeAspect="1"/>
          </p:cNvPicPr>
          <p:nvPr/>
        </p:nvPicPr>
        <p:blipFill>
          <a:blip r:embed="rId10">
            <a:alphaModFix/>
            <a:grayscl/>
          </a:blip>
          <a:stretch>
            <a:fillRect/>
          </a:stretch>
        </p:blipFill>
        <p:spPr>
          <a:xfrm>
            <a:off x="2514600" y="3276600"/>
            <a:ext cx="838200" cy="842148"/>
          </a:xfrm>
          <a:prstGeom prst="rect">
            <a:avLst/>
          </a:prstGeom>
          <a:noFill/>
        </p:spPr>
      </p:pic>
      <p:cxnSp>
        <p:nvCxnSpPr>
          <p:cNvPr id="57" name="Straight Arrow Connector 56"/>
          <p:cNvCxnSpPr>
            <a:endCxn id="22" idx="0"/>
          </p:cNvCxnSpPr>
          <p:nvPr/>
        </p:nvCxnSpPr>
        <p:spPr>
          <a:xfrm flipH="1">
            <a:off x="2971800" y="4191000"/>
            <a:ext cx="10088"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4" name="Straight Connector 63"/>
          <p:cNvCxnSpPr>
            <a:stCxn id="24" idx="2"/>
          </p:cNvCxnSpPr>
          <p:nvPr/>
        </p:nvCxnSpPr>
        <p:spPr>
          <a:xfrm flipH="1">
            <a:off x="2971800" y="2616200"/>
            <a:ext cx="10087" cy="584200"/>
          </a:xfrm>
          <a:prstGeom prst="line">
            <a:avLst/>
          </a:prstGeom>
        </p:spPr>
        <p:style>
          <a:lnRef idx="2">
            <a:schemeClr val="accent1"/>
          </a:lnRef>
          <a:fillRef idx="0">
            <a:schemeClr val="accent1"/>
          </a:fillRef>
          <a:effectRef idx="1">
            <a:schemeClr val="accent1"/>
          </a:effectRef>
          <a:fontRef idx="minor">
            <a:schemeClr val="tx1"/>
          </a:fontRef>
        </p:style>
      </p:cxnSp>
      <p:sp>
        <p:nvSpPr>
          <p:cNvPr id="65" name="Oval Callout 64"/>
          <p:cNvSpPr/>
          <p:nvPr/>
        </p:nvSpPr>
        <p:spPr>
          <a:xfrm>
            <a:off x="6096000" y="3810000"/>
            <a:ext cx="1905000" cy="762000"/>
          </a:xfrm>
          <a:prstGeom prst="wedgeEllipseCallou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Hello Can I help?</a:t>
            </a:r>
            <a:endParaRPr lang="en-US" dirty="0"/>
          </a:p>
        </p:txBody>
      </p:sp>
      <p:sp>
        <p:nvSpPr>
          <p:cNvPr id="68" name="Cloud 67"/>
          <p:cNvSpPr/>
          <p:nvPr/>
        </p:nvSpPr>
        <p:spPr>
          <a:xfrm>
            <a:off x="3429000" y="3200400"/>
            <a:ext cx="2133600" cy="1143000"/>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Talk Recording Direct</a:t>
            </a:r>
            <a:endParaRPr lang="en-US" dirty="0"/>
          </a:p>
        </p:txBody>
      </p:sp>
    </p:spTree>
    <p:extLst>
      <p:ext uri="{BB962C8B-B14F-4D97-AF65-F5344CB8AC3E}">
        <p14:creationId xmlns:p14="http://schemas.microsoft.com/office/powerpoint/2010/main" val="2202090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Vector B</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tx1"/>
                </a:solidFill>
              </a:rPr>
              <a:t>Demo</a:t>
            </a:r>
          </a:p>
          <a:p>
            <a:r>
              <a:rPr lang="en-US" sz="2400" dirty="0">
                <a:solidFill>
                  <a:schemeClr val="tx1"/>
                </a:solidFill>
              </a:rPr>
              <a:t>	</a:t>
            </a: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5490218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Result</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tx1"/>
                </a:solidFill>
              </a:rPr>
              <a:t>Left with a Recording</a:t>
            </a:r>
          </a:p>
          <a:p>
            <a:pPr marL="342900" indent="-342900">
              <a:buFontTx/>
              <a:buChar char="-"/>
            </a:pPr>
            <a:r>
              <a:rPr lang="en-US" sz="2400" dirty="0" smtClean="0">
                <a:solidFill>
                  <a:schemeClr val="tx1"/>
                </a:solidFill>
              </a:rPr>
              <a:t>What does that contain?</a:t>
            </a:r>
          </a:p>
          <a:p>
            <a:pPr marL="342900" indent="-342900">
              <a:buFontTx/>
              <a:buChar char="-"/>
            </a:pPr>
            <a:endParaRPr lang="en-US" sz="2400" dirty="0">
              <a:solidFill>
                <a:schemeClr val="tx1"/>
              </a:solidFill>
            </a:endParaRPr>
          </a:p>
          <a:p>
            <a:r>
              <a:rPr lang="en-US" sz="2400" dirty="0">
                <a:solidFill>
                  <a:schemeClr val="tx1"/>
                </a:solidFill>
              </a:rPr>
              <a:t>	</a:t>
            </a: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3"/>
          <a:stretch>
            <a:fillRect/>
          </a:stretch>
        </p:blipFill>
        <p:spPr>
          <a:xfrm>
            <a:off x="4724400" y="2286000"/>
            <a:ext cx="3581400" cy="2686050"/>
          </a:xfrm>
          <a:prstGeom prst="rect">
            <a:avLst/>
          </a:prstGeom>
        </p:spPr>
      </p:pic>
    </p:spTree>
    <p:extLst>
      <p:ext uri="{BB962C8B-B14F-4D97-AF65-F5344CB8AC3E}">
        <p14:creationId xmlns:p14="http://schemas.microsoft.com/office/powerpoint/2010/main" val="2893309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t>What’s that Sound?</a:t>
            </a:r>
            <a:endParaRPr lang="en-US" sz="6000" dirty="0"/>
          </a:p>
        </p:txBody>
      </p:sp>
      <p:sp>
        <p:nvSpPr>
          <p:cNvPr id="5" name="Rectangle 4"/>
          <p:cNvSpPr/>
          <p:nvPr/>
        </p:nvSpPr>
        <p:spPr>
          <a:xfrm>
            <a:off x="381000" y="2362200"/>
            <a:ext cx="4876800" cy="3505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tx1"/>
                </a:solidFill>
              </a:rPr>
              <a:t>Software</a:t>
            </a:r>
          </a:p>
          <a:p>
            <a:r>
              <a:rPr lang="en-US" sz="2400" dirty="0" smtClean="0">
                <a:solidFill>
                  <a:schemeClr val="tx1"/>
                </a:solidFill>
              </a:rPr>
              <a:t>	- DTMF Decoding Software</a:t>
            </a:r>
          </a:p>
          <a:p>
            <a:r>
              <a:rPr lang="en-US" sz="2400" dirty="0">
                <a:solidFill>
                  <a:schemeClr val="tx1"/>
                </a:solidFill>
              </a:rPr>
              <a:t>	</a:t>
            </a:r>
            <a:r>
              <a:rPr lang="en-US" sz="2400" dirty="0" smtClean="0">
                <a:solidFill>
                  <a:schemeClr val="tx1"/>
                </a:solidFill>
              </a:rPr>
              <a:t>- Online (</a:t>
            </a:r>
            <a:r>
              <a:rPr lang="en-US" sz="2400" dirty="0" err="1" smtClean="0">
                <a:solidFill>
                  <a:schemeClr val="tx1"/>
                </a:solidFill>
              </a:rPr>
              <a:t>dialabc</a:t>
            </a:r>
            <a:r>
              <a:rPr lang="en-US" sz="2400" dirty="0" smtClean="0">
                <a:solidFill>
                  <a:schemeClr val="tx1"/>
                </a:solidFill>
              </a:rPr>
              <a:t>)</a:t>
            </a:r>
          </a:p>
          <a:p>
            <a:r>
              <a:rPr lang="en-US" sz="2400" dirty="0" smtClean="0">
                <a:solidFill>
                  <a:schemeClr val="tx1"/>
                </a:solidFill>
              </a:rPr>
              <a:t>Hardware Decoder with </a:t>
            </a:r>
          </a:p>
          <a:p>
            <a:r>
              <a:rPr lang="en-US" sz="2400" dirty="0">
                <a:solidFill>
                  <a:schemeClr val="tx1"/>
                </a:solidFill>
              </a:rPr>
              <a:t>	</a:t>
            </a:r>
            <a:r>
              <a:rPr lang="en-US" sz="2400" dirty="0" smtClean="0">
                <a:solidFill>
                  <a:schemeClr val="tx1"/>
                </a:solidFill>
              </a:rPr>
              <a:t>ATA or line out</a:t>
            </a:r>
            <a:endParaRPr lang="en-US"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r>
              <a:rPr lang="en-US" dirty="0" err="1"/>
              <a:t>dialabc.com</a:t>
            </a:r>
            <a:r>
              <a:rPr lang="en-US" dirty="0"/>
              <a:t>/sound/detect/</a:t>
            </a:r>
            <a:r>
              <a:rPr lang="en-US" dirty="0" err="1"/>
              <a:t>index.html</a:t>
            </a:r>
            <a:endParaRPr lang="en-US" dirty="0"/>
          </a:p>
        </p:txBody>
      </p:sp>
      <p:pic>
        <p:nvPicPr>
          <p:cNvPr id="4" name="Picture 3"/>
          <p:cNvPicPr>
            <a:picLocks noChangeAspect="1"/>
          </p:cNvPicPr>
          <p:nvPr/>
        </p:nvPicPr>
        <p:blipFill>
          <a:blip r:embed="rId3"/>
          <a:stretch>
            <a:fillRect/>
          </a:stretch>
        </p:blipFill>
        <p:spPr>
          <a:xfrm>
            <a:off x="381000" y="1447800"/>
            <a:ext cx="4876800" cy="782739"/>
          </a:xfrm>
          <a:prstGeom prst="rect">
            <a:avLst/>
          </a:prstGeom>
        </p:spPr>
      </p:pic>
      <p:pic>
        <p:nvPicPr>
          <p:cNvPr id="7" name="Picture 6"/>
          <p:cNvPicPr>
            <a:picLocks noChangeAspect="1"/>
          </p:cNvPicPr>
          <p:nvPr/>
        </p:nvPicPr>
        <p:blipFill>
          <a:blip r:embed="rId4"/>
          <a:stretch>
            <a:fillRect/>
          </a:stretch>
        </p:blipFill>
        <p:spPr>
          <a:xfrm>
            <a:off x="5562600" y="4038600"/>
            <a:ext cx="2971800" cy="2092456"/>
          </a:xfrm>
          <a:prstGeom prst="rect">
            <a:avLst/>
          </a:prstGeom>
        </p:spPr>
      </p:pic>
      <p:pic>
        <p:nvPicPr>
          <p:cNvPr id="8" name="Picture 7"/>
          <p:cNvPicPr>
            <a:picLocks noChangeAspect="1"/>
          </p:cNvPicPr>
          <p:nvPr/>
        </p:nvPicPr>
        <p:blipFill>
          <a:blip r:embed="rId5"/>
          <a:stretch>
            <a:fillRect/>
          </a:stretch>
        </p:blipFill>
        <p:spPr>
          <a:xfrm>
            <a:off x="5562600" y="1524000"/>
            <a:ext cx="2946095" cy="2133600"/>
          </a:xfrm>
          <a:prstGeom prst="rect">
            <a:avLst/>
          </a:prstGeom>
        </p:spPr>
      </p:pic>
    </p:spTree>
    <p:extLst>
      <p:ext uri="{BB962C8B-B14F-4D97-AF65-F5344CB8AC3E}">
        <p14:creationId xmlns:p14="http://schemas.microsoft.com/office/powerpoint/2010/main" val="2106286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Phreak Me</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err="1" smtClean="0">
                <a:solidFill>
                  <a:schemeClr val="tx1"/>
                </a:solidFill>
              </a:rPr>
              <a:t>PhreakMe</a:t>
            </a:r>
            <a:r>
              <a:rPr lang="en-US" sz="2400" dirty="0" smtClean="0">
                <a:solidFill>
                  <a:schemeClr val="tx1"/>
                </a:solidFill>
              </a:rPr>
              <a:t> </a:t>
            </a:r>
            <a:r>
              <a:rPr lang="en-US" sz="2400" dirty="0">
                <a:solidFill>
                  <a:schemeClr val="tx1"/>
                </a:solidFill>
              </a:rPr>
              <a:t>(GPL or other </a:t>
            </a:r>
            <a:r>
              <a:rPr lang="en-US" sz="2400" dirty="0" err="1">
                <a:solidFill>
                  <a:schemeClr val="tx1"/>
                </a:solidFill>
              </a:rPr>
              <a:t>OpenSource</a:t>
            </a:r>
            <a:r>
              <a:rPr lang="en-US" sz="2400" dirty="0">
                <a:solidFill>
                  <a:schemeClr val="tx1"/>
                </a:solidFill>
              </a:rPr>
              <a:t> License)</a:t>
            </a:r>
          </a:p>
          <a:p>
            <a:pPr marL="342900" indent="-342900">
              <a:buFont typeface="Arial"/>
              <a:buChar char="•"/>
            </a:pPr>
            <a:r>
              <a:rPr lang="en-US" sz="2400" dirty="0" smtClean="0">
                <a:solidFill>
                  <a:schemeClr val="tx1"/>
                </a:solidFill>
              </a:rPr>
              <a:t>Overview</a:t>
            </a:r>
            <a:endParaRPr lang="en-US" sz="2400" dirty="0">
              <a:solidFill>
                <a:schemeClr val="tx1"/>
              </a:solidFill>
            </a:endParaRPr>
          </a:p>
          <a:p>
            <a:pPr marL="342900" indent="-342900">
              <a:buFont typeface="Arial"/>
              <a:buChar char="•"/>
            </a:pPr>
            <a:r>
              <a:rPr lang="en-US" sz="2400" dirty="0" smtClean="0">
                <a:solidFill>
                  <a:schemeClr val="tx1"/>
                </a:solidFill>
              </a:rPr>
              <a:t>Last Years Changes</a:t>
            </a:r>
            <a:endParaRPr lang="en-US" sz="2400" dirty="0">
              <a:solidFill>
                <a:schemeClr val="tx1"/>
              </a:solidFill>
            </a:endParaRPr>
          </a:p>
          <a:p>
            <a:pPr marL="800100" lvl="1" indent="-342900">
              <a:buFont typeface="Arial"/>
              <a:buChar char="•"/>
            </a:pPr>
            <a:r>
              <a:rPr lang="en-US" sz="2400" dirty="0" smtClean="0">
                <a:solidFill>
                  <a:schemeClr val="tx1"/>
                </a:solidFill>
              </a:rPr>
              <a:t>Created </a:t>
            </a:r>
            <a:r>
              <a:rPr lang="en-US" sz="2400" dirty="0">
                <a:solidFill>
                  <a:schemeClr val="tx1"/>
                </a:solidFill>
              </a:rPr>
              <a:t>Rest API</a:t>
            </a:r>
          </a:p>
          <a:p>
            <a:pPr marL="800100" lvl="1" indent="-342900">
              <a:buFont typeface="Arial"/>
              <a:buChar char="•"/>
            </a:pPr>
            <a:r>
              <a:rPr lang="en-US" sz="2400" dirty="0" smtClean="0">
                <a:solidFill>
                  <a:schemeClr val="tx1"/>
                </a:solidFill>
              </a:rPr>
              <a:t>Added </a:t>
            </a:r>
            <a:r>
              <a:rPr lang="en-US" sz="2400" dirty="0">
                <a:solidFill>
                  <a:schemeClr val="tx1"/>
                </a:solidFill>
              </a:rPr>
              <a:t>SET Module that uses Rest </a:t>
            </a:r>
            <a:r>
              <a:rPr lang="en-US" sz="2400" dirty="0" smtClean="0">
                <a:solidFill>
                  <a:schemeClr val="tx1"/>
                </a:solidFill>
              </a:rPr>
              <a:t>API</a:t>
            </a:r>
          </a:p>
          <a:p>
            <a:pPr marL="800100" lvl="1" indent="-342900">
              <a:buFont typeface="Arial"/>
              <a:buChar char="•"/>
            </a:pPr>
            <a:r>
              <a:rPr lang="en-US" sz="2400" dirty="0" smtClean="0">
                <a:solidFill>
                  <a:schemeClr val="tx1"/>
                </a:solidFill>
              </a:rPr>
              <a:t>Added Web </a:t>
            </a:r>
            <a:r>
              <a:rPr lang="en-US" sz="2400" dirty="0">
                <a:solidFill>
                  <a:schemeClr val="tx1"/>
                </a:solidFill>
              </a:rPr>
              <a:t>Interface (Still working on</a:t>
            </a:r>
            <a:r>
              <a:rPr lang="en-US" sz="2400" dirty="0" smtClean="0">
                <a:solidFill>
                  <a:schemeClr val="tx1"/>
                </a:solidFill>
              </a:rPr>
              <a:t>)</a:t>
            </a:r>
          </a:p>
          <a:p>
            <a:pPr marL="342900" indent="-342900">
              <a:buFont typeface="Arial"/>
              <a:buChar char="•"/>
            </a:pPr>
            <a:r>
              <a:rPr lang="en-US" sz="2400" dirty="0" smtClean="0">
                <a:solidFill>
                  <a:schemeClr val="tx1"/>
                </a:solidFill>
              </a:rPr>
              <a:t>More Changes to come</a:t>
            </a:r>
            <a:endParaRPr lang="en-US" sz="2400" dirty="0">
              <a:solidFill>
                <a:schemeClr val="tx1"/>
              </a:solidFill>
            </a:endParaRPr>
          </a:p>
          <a:p>
            <a:endParaRPr lang="en-US" sz="2400" dirty="0">
              <a:solidFill>
                <a:schemeClr val="tx1"/>
              </a:solidFill>
            </a:endParaRPr>
          </a:p>
          <a:p>
            <a:pPr marL="342900" indent="-342900">
              <a:buFont typeface="Arial"/>
              <a:buChar char="•"/>
            </a:pPr>
            <a:endParaRPr lang="en-US" sz="24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33867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More Changes	</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2400" dirty="0" smtClean="0">
                <a:solidFill>
                  <a:schemeClr val="tx1"/>
                </a:solidFill>
              </a:rPr>
              <a:t>Re-engineer</a:t>
            </a:r>
          </a:p>
          <a:p>
            <a:endParaRPr lang="en-US" sz="2400" dirty="0" smtClean="0">
              <a:solidFill>
                <a:schemeClr val="tx1"/>
              </a:solidFill>
            </a:endParaRPr>
          </a:p>
          <a:p>
            <a:r>
              <a:rPr lang="en-US" sz="2400" dirty="0" smtClean="0">
                <a:solidFill>
                  <a:schemeClr val="tx1"/>
                </a:solidFill>
              </a:rPr>
              <a:t>Functionality:</a:t>
            </a:r>
          </a:p>
          <a:p>
            <a:r>
              <a:rPr lang="en-US" sz="2400" dirty="0" smtClean="0">
                <a:solidFill>
                  <a:schemeClr val="tx1"/>
                </a:solidFill>
              </a:rPr>
              <a:t>	</a:t>
            </a:r>
            <a:r>
              <a:rPr lang="en-US" sz="2400" dirty="0" err="1" smtClean="0">
                <a:solidFill>
                  <a:schemeClr val="tx1"/>
                </a:solidFill>
              </a:rPr>
              <a:t>MultiStep</a:t>
            </a:r>
            <a:r>
              <a:rPr lang="en-US" sz="2400" dirty="0" smtClean="0">
                <a:solidFill>
                  <a:schemeClr val="tx1"/>
                </a:solidFill>
              </a:rPr>
              <a:t> Prompts</a:t>
            </a:r>
          </a:p>
          <a:p>
            <a:endParaRPr lang="en-US" sz="2400" dirty="0">
              <a:solidFill>
                <a:schemeClr val="tx1"/>
              </a:solidFill>
            </a:endParaRPr>
          </a:p>
          <a:p>
            <a:r>
              <a:rPr lang="en-US" sz="2400" dirty="0" smtClean="0">
                <a:solidFill>
                  <a:schemeClr val="tx1"/>
                </a:solidFill>
              </a:rPr>
              <a:t>New Vectors to add</a:t>
            </a:r>
          </a:p>
          <a:p>
            <a:endParaRPr lang="en-US" sz="2400" dirty="0">
              <a:solidFill>
                <a:schemeClr val="tx1"/>
              </a:solidFill>
            </a:endParaRPr>
          </a:p>
          <a:p>
            <a:r>
              <a:rPr lang="en-US" sz="2400" dirty="0" smtClean="0">
                <a:solidFill>
                  <a:schemeClr val="tx1"/>
                </a:solidFill>
              </a:rPr>
              <a:t>Expand API</a:t>
            </a:r>
          </a:p>
          <a:p>
            <a:endParaRPr lang="en-US" sz="2400" dirty="0">
              <a:solidFill>
                <a:schemeClr val="tx1"/>
              </a:solidFill>
            </a:endParaRP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694354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Wrap Up</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smtClean="0">
              <a:solidFill>
                <a:schemeClr val="tx1"/>
              </a:solidFill>
            </a:endParaRPr>
          </a:p>
          <a:p>
            <a:r>
              <a:rPr lang="en-US" sz="2400" dirty="0">
                <a:solidFill>
                  <a:schemeClr val="tx1"/>
                </a:solidFill>
              </a:rPr>
              <a:t>	</a:t>
            </a: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p:nvPicPr>
        <p:blipFill>
          <a:blip r:embed="rId3"/>
          <a:stretch>
            <a:fillRect/>
          </a:stretch>
        </p:blipFill>
        <p:spPr>
          <a:xfrm>
            <a:off x="2819400" y="2209800"/>
            <a:ext cx="3708400" cy="2540000"/>
          </a:xfrm>
          <a:prstGeom prst="rect">
            <a:avLst/>
          </a:prstGeom>
        </p:spPr>
      </p:pic>
    </p:spTree>
    <p:extLst>
      <p:ext uri="{BB962C8B-B14F-4D97-AF65-F5344CB8AC3E}">
        <p14:creationId xmlns:p14="http://schemas.microsoft.com/office/powerpoint/2010/main" val="28347507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7200" y="228600"/>
            <a:ext cx="8305800" cy="1015663"/>
          </a:xfrm>
          <a:prstGeom prst="rect">
            <a:avLst/>
          </a:prstGeom>
          <a:noFill/>
        </p:spPr>
        <p:txBody>
          <a:bodyPr wrap="square" rtlCol="0">
            <a:spAutoFit/>
          </a:bodyPr>
          <a:lstStyle/>
          <a:p>
            <a:r>
              <a:rPr lang="en-US" sz="6000" dirty="0" smtClean="0">
                <a:latin typeface="Arial"/>
                <a:cs typeface="Arial"/>
              </a:rPr>
              <a:t>Questions?</a:t>
            </a:r>
            <a:endParaRPr lang="en-US" sz="6000" dirty="0">
              <a:latin typeface="Arial"/>
              <a:cs typeface="Arial"/>
            </a:endParaRPr>
          </a:p>
        </p:txBody>
      </p:sp>
      <p:sp>
        <p:nvSpPr>
          <p:cNvPr id="5" name="Rectangle 4"/>
          <p:cNvSpPr/>
          <p:nvPr/>
        </p:nvSpPr>
        <p:spPr>
          <a:xfrm>
            <a:off x="381000" y="1447800"/>
            <a:ext cx="8305800" cy="44196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2400" dirty="0" smtClean="0">
              <a:solidFill>
                <a:schemeClr val="tx1"/>
              </a:solidFill>
            </a:endParaRPr>
          </a:p>
          <a:p>
            <a:r>
              <a:rPr lang="en-US" sz="2400" dirty="0">
                <a:solidFill>
                  <a:schemeClr val="tx1"/>
                </a:solidFill>
              </a:rPr>
              <a:t>	</a:t>
            </a:r>
          </a:p>
        </p:txBody>
      </p:sp>
      <p:sp>
        <p:nvSpPr>
          <p:cNvPr id="6" name="Rectangle 5"/>
          <p:cNvSpPr/>
          <p:nvPr/>
        </p:nvSpPr>
        <p:spPr>
          <a:xfrm>
            <a:off x="381000" y="6248400"/>
            <a:ext cx="8305800" cy="457200"/>
          </a:xfrm>
          <a:prstGeom prst="rect">
            <a:avLst/>
          </a:prstGeom>
          <a:noFill/>
          <a:ln w="25400" cap="sq">
            <a:solidFill>
              <a:schemeClr val="bg1">
                <a:alpha val="40000"/>
              </a:schemeClr>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791772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alpha val="99000"/>
          </a:schemeClr>
        </a:solidFill>
        <a:effectLst/>
      </p:bgPr>
    </p:bg>
    <p:spTree>
      <p:nvGrpSpPr>
        <p:cNvPr id="1" name=""/>
        <p:cNvGrpSpPr/>
        <p:nvPr/>
      </p:nvGrpSpPr>
      <p:grpSpPr>
        <a:xfrm>
          <a:off x="0" y="0"/>
          <a:ext cx="0" cy="0"/>
          <a:chOff x="0" y="0"/>
          <a:chExt cx="0" cy="0"/>
        </a:xfrm>
      </p:grpSpPr>
      <p:pic>
        <p:nvPicPr>
          <p:cNvPr id="3" name="Technical Difficultie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6858000"/>
          </a:xfrm>
          <a:prstGeom prst="rect">
            <a:avLst/>
          </a:prstGeom>
        </p:spPr>
      </p:pic>
    </p:spTree>
    <p:extLst>
      <p:ext uri="{BB962C8B-B14F-4D97-AF65-F5344CB8AC3E}">
        <p14:creationId xmlns:p14="http://schemas.microsoft.com/office/powerpoint/2010/main" val="154493894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7000" y="1409700"/>
            <a:ext cx="6350000" cy="4038600"/>
          </a:xfrm>
          <a:prstGeom prst="rect">
            <a:avLst/>
          </a:prstGeom>
        </p:spPr>
      </p:pic>
    </p:spTree>
    <p:extLst>
      <p:ext uri="{BB962C8B-B14F-4D97-AF65-F5344CB8AC3E}">
        <p14:creationId xmlns:p14="http://schemas.microsoft.com/office/powerpoint/2010/main" val="262298099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397000" y="279400"/>
            <a:ext cx="6337300" cy="6286500"/>
          </a:xfrm>
          <a:prstGeom prst="rect">
            <a:avLst/>
          </a:prstGeom>
        </p:spPr>
      </p:pic>
    </p:spTree>
    <p:extLst>
      <p:ext uri="{BB962C8B-B14F-4D97-AF65-F5344CB8AC3E}">
        <p14:creationId xmlns:p14="http://schemas.microsoft.com/office/powerpoint/2010/main" val="29672332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397000" y="279400"/>
            <a:ext cx="6350000" cy="6286500"/>
          </a:xfrm>
          <a:prstGeom prst="rect">
            <a:avLst/>
          </a:prstGeom>
        </p:spPr>
      </p:pic>
    </p:spTree>
    <p:extLst>
      <p:ext uri="{BB962C8B-B14F-4D97-AF65-F5344CB8AC3E}">
        <p14:creationId xmlns:p14="http://schemas.microsoft.com/office/powerpoint/2010/main" val="269121722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bit">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bit">
      <a:fillStyleLst>
        <a:solidFill>
          <a:schemeClr val="phClr"/>
        </a:solidFill>
        <a:solidFill>
          <a:schemeClr val="phClr">
            <a:shade val="80000"/>
          </a:schemeClr>
        </a:solidFill>
        <a:gradFill rotWithShape="1">
          <a:gsLst>
            <a:gs pos="0">
              <a:schemeClr val="phClr">
                <a:shade val="30000"/>
                <a:satMod val="100000"/>
              </a:schemeClr>
            </a:gs>
            <a:gs pos="80000">
              <a:schemeClr val="phClr">
                <a:shade val="90000"/>
                <a:satMod val="100000"/>
              </a:schemeClr>
            </a:gs>
            <a:gs pos="100000">
              <a:schemeClr val="phClr">
                <a:tint val="90000"/>
                <a:shade val="100000"/>
                <a:satMod val="150000"/>
              </a:schemeClr>
            </a:gs>
          </a:gsLst>
          <a:lin ang="16200000" scaled="0"/>
        </a:gradFill>
      </a:fillStyleLst>
      <a:lnStyleLst>
        <a:ln w="12700" cap="flat" cmpd="sng" algn="ctr">
          <a:solidFill>
            <a:schemeClr val="phClr">
              <a:shade val="95000"/>
              <a:satMod val="105000"/>
            </a:schemeClr>
          </a:solidFill>
          <a:prstDash val="solid"/>
        </a:ln>
        <a:ln w="31750" cap="flat" cmpd="sng" algn="ctr">
          <a:solidFill>
            <a:schemeClr val="phClr">
              <a:shade val="90000"/>
            </a:schemeClr>
          </a:solidFill>
          <a:prstDash val="solid"/>
        </a:ln>
        <a:ln w="76200" cap="flat" cmpd="sng" algn="ctr">
          <a:solidFill>
            <a:schemeClr val="phClr"/>
          </a:solidFill>
          <a:prstDash val="solid"/>
        </a:ln>
      </a:lnStyleLst>
      <a:effectStyleLst>
        <a:effectStyle>
          <a:effectLst/>
        </a:effectStyle>
        <a:effectStyle>
          <a:effectLst>
            <a:outerShdw blurRad="228600" dist="38100" dir="5400000" sx="104000" sy="104000" algn="ctr" rotWithShape="0">
              <a:srgbClr val="000000">
                <a:alpha val="80000"/>
              </a:srgbClr>
            </a:outerShdw>
          </a:effectLst>
        </a:effectStyle>
        <a:effectStyle>
          <a:effectLst>
            <a:outerShdw blurRad="317500" dist="381000" dir="5400000" sx="90000" sy="20000" rotWithShape="0">
              <a:srgbClr val="000000">
                <a:alpha val="40000"/>
              </a:srgbClr>
            </a:outerShdw>
          </a:effectLst>
          <a:scene3d>
            <a:camera prst="orthographicFront">
              <a:rot lat="0" lon="0" rev="0"/>
            </a:camera>
            <a:lightRig rig="balanced" dir="t"/>
          </a:scene3d>
          <a:sp3d prstMaterial="metal">
            <a:bevelT w="254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lin ang="5400000" scaled="0"/>
        </a:gradFill>
        <a:blipFill rotWithShape="1">
          <a:blip xmlns:r="http://schemas.openxmlformats.org/officeDocument/2006/relationships" r:embed="rId1">
            <a:duotone>
              <a:schemeClr val="phClr">
                <a:shade val="1000"/>
                <a:lumMod val="80000"/>
              </a:schemeClr>
              <a:schemeClr val="phClr">
                <a:satMod val="360000"/>
                <a:lumMod val="140000"/>
              </a:schemeClr>
            </a:duotone>
          </a:blip>
          <a:stretch/>
        </a:blip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APDescription xmlns="4873beb7-5857-4685-be1f-d57550cc96cc" xsi:nil="true"/>
    <AssetExpire xmlns="4873beb7-5857-4685-be1f-d57550cc96cc">2029-05-12T07:00:00+00:00</AssetExpire>
    <IntlLangReviewDate xmlns="4873beb7-5857-4685-be1f-d57550cc96cc" xsi:nil="true"/>
    <TPFriendlyName xmlns="4873beb7-5857-4685-be1f-d57550cc96cc" xsi:nil="true"/>
    <IntlLangReview xmlns="4873beb7-5857-4685-be1f-d57550cc96cc" xsi:nil="true"/>
    <PolicheckWords xmlns="4873beb7-5857-4685-be1f-d57550cc96cc" xsi:nil="true"/>
    <SubmitterId xmlns="4873beb7-5857-4685-be1f-d57550cc96cc" xsi:nil="true"/>
    <AcquiredFrom xmlns="4873beb7-5857-4685-be1f-d57550cc96cc">Internal MS</AcquiredFrom>
    <EditorialStatus xmlns="4873beb7-5857-4685-be1f-d57550cc96cc" xsi:nil="true"/>
    <Markets xmlns="4873beb7-5857-4685-be1f-d57550cc96cc"/>
    <OriginAsset xmlns="4873beb7-5857-4685-be1f-d57550cc96cc" xsi:nil="true"/>
    <AssetStart xmlns="4873beb7-5857-4685-be1f-d57550cc96cc">2010-12-16T05:20:00+00:00</AssetStart>
    <FriendlyTitle xmlns="4873beb7-5857-4685-be1f-d57550cc96cc" xsi:nil="true"/>
    <MarketSpecific xmlns="4873beb7-5857-4685-be1f-d57550cc96cc">false</MarketSpecific>
    <TPNamespace xmlns="4873beb7-5857-4685-be1f-d57550cc96cc" xsi:nil="true"/>
    <PublishStatusLookup xmlns="4873beb7-5857-4685-be1f-d57550cc96cc">
      <Value>1103490</Value>
      <Value>1315820</Value>
    </PublishStatusLookup>
    <APAuthor xmlns="4873beb7-5857-4685-be1f-d57550cc96cc">
      <UserInfo>
        <DisplayName>REDMOND\v-salaxm</DisplayName>
        <AccountId>2098</AccountId>
        <AccountType/>
      </UserInfo>
    </APAuthor>
    <TPCommandLine xmlns="4873beb7-5857-4685-be1f-d57550cc96cc" xsi:nil="true"/>
    <IntlLangReviewer xmlns="4873beb7-5857-4685-be1f-d57550cc96cc" xsi:nil="true"/>
    <OpenTemplate xmlns="4873beb7-5857-4685-be1f-d57550cc96cc">true</OpenTemplate>
    <CSXSubmissionDate xmlns="4873beb7-5857-4685-be1f-d57550cc96cc" xsi:nil="true"/>
    <Manager xmlns="4873beb7-5857-4685-be1f-d57550cc96cc" xsi:nil="true"/>
    <NumericId xmlns="4873beb7-5857-4685-be1f-d57550cc96cc" xsi:nil="true"/>
    <ParentAssetId xmlns="4873beb7-5857-4685-be1f-d57550cc96cc" xsi:nil="true"/>
    <OriginalSourceMarket xmlns="4873beb7-5857-4685-be1f-d57550cc96cc" xsi:nil="true"/>
    <ApprovalStatus xmlns="4873beb7-5857-4685-be1f-d57550cc96cc">InProgress</ApprovalStatus>
    <TPComponent xmlns="4873beb7-5857-4685-be1f-d57550cc96cc" xsi:nil="true"/>
    <EditorialTags xmlns="4873beb7-5857-4685-be1f-d57550cc96cc" xsi:nil="true"/>
    <TPExecutable xmlns="4873beb7-5857-4685-be1f-d57550cc96cc" xsi:nil="true"/>
    <TPLaunchHelpLink xmlns="4873beb7-5857-4685-be1f-d57550cc96cc" xsi:nil="true"/>
    <SourceTitle xmlns="4873beb7-5857-4685-be1f-d57550cc96cc" xsi:nil="true"/>
    <CSXUpdate xmlns="4873beb7-5857-4685-be1f-d57550cc96cc">false</CSXUpdate>
    <IntlLocPriority xmlns="4873beb7-5857-4685-be1f-d57550cc96cc" xsi:nil="true"/>
    <UAProjectedTotalWords xmlns="4873beb7-5857-4685-be1f-d57550cc96cc" xsi:nil="true"/>
    <AssetType xmlns="4873beb7-5857-4685-be1f-d57550cc96cc">TP</AssetType>
    <MachineTranslated xmlns="4873beb7-5857-4685-be1f-d57550cc96cc">false</MachineTranslated>
    <OutputCachingOn xmlns="4873beb7-5857-4685-be1f-d57550cc96cc">false</OutputCachingOn>
    <TemplateStatus xmlns="4873beb7-5857-4685-be1f-d57550cc96cc" xsi:nil="true"/>
    <IsSearchable xmlns="4873beb7-5857-4685-be1f-d57550cc96cc">true</IsSearchable>
    <ContentItem xmlns="4873beb7-5857-4685-be1f-d57550cc96cc" xsi:nil="true"/>
    <HandoffToMSDN xmlns="4873beb7-5857-4685-be1f-d57550cc96cc" xsi:nil="true"/>
    <ShowIn xmlns="4873beb7-5857-4685-be1f-d57550cc96cc">Show everywhere</ShowIn>
    <ThumbnailAssetId xmlns="4873beb7-5857-4685-be1f-d57550cc96cc" xsi:nil="true"/>
    <UALocComments xmlns="4873beb7-5857-4685-be1f-d57550cc96cc" xsi:nil="true"/>
    <UALocRecommendation xmlns="4873beb7-5857-4685-be1f-d57550cc96cc">Localize</UALocRecommendation>
    <LastModifiedDateTime xmlns="4873beb7-5857-4685-be1f-d57550cc96cc" xsi:nil="true"/>
    <LastPublishResultLookup xmlns="4873beb7-5857-4685-be1f-d57550cc96cc" xsi:nil="true"/>
    <LegacyData xmlns="4873beb7-5857-4685-be1f-d57550cc96cc" xsi:nil="true"/>
    <ClipArtFilename xmlns="4873beb7-5857-4685-be1f-d57550cc96cc" xsi:nil="true"/>
    <TPApplication xmlns="4873beb7-5857-4685-be1f-d57550cc96cc" xsi:nil="true"/>
    <CSXHash xmlns="4873beb7-5857-4685-be1f-d57550cc96cc" xsi:nil="true"/>
    <DirectSourceMarket xmlns="4873beb7-5857-4685-be1f-d57550cc96cc" xsi:nil="true"/>
    <PrimaryImageGen xmlns="4873beb7-5857-4685-be1f-d57550cc96cc">true</PrimaryImageGen>
    <PlannedPubDate xmlns="4873beb7-5857-4685-be1f-d57550cc96cc" xsi:nil="true"/>
    <CSXSubmissionMarket xmlns="4873beb7-5857-4685-be1f-d57550cc96cc" xsi:nil="true"/>
    <Downloads xmlns="4873beb7-5857-4685-be1f-d57550cc96cc">0</Downloads>
    <ArtSampleDocs xmlns="4873beb7-5857-4685-be1f-d57550cc96cc" xsi:nil="true"/>
    <TrustLevel xmlns="4873beb7-5857-4685-be1f-d57550cc96cc">1 Microsoft Managed Content</TrustLevel>
    <BlockPublish xmlns="4873beb7-5857-4685-be1f-d57550cc96cc">false</BlockPublish>
    <TPLaunchHelpLinkType xmlns="4873beb7-5857-4685-be1f-d57550cc96cc">Template</TPLaunchHelpLinkType>
    <BusinessGroup xmlns="4873beb7-5857-4685-be1f-d57550cc96cc" xsi:nil="true"/>
    <Providers xmlns="4873beb7-5857-4685-be1f-d57550cc96cc" xsi:nil="true"/>
    <TemplateTemplateType xmlns="4873beb7-5857-4685-be1f-d57550cc96cc">PowerPoint Presentation Template</TemplateTemplateType>
    <TimesCloned xmlns="4873beb7-5857-4685-be1f-d57550cc96cc" xsi:nil="true"/>
    <TPAppVersion xmlns="4873beb7-5857-4685-be1f-d57550cc96cc" xsi:nil="true"/>
    <VoteCount xmlns="4873beb7-5857-4685-be1f-d57550cc96cc" xsi:nil="true"/>
    <AverageRating xmlns="4873beb7-5857-4685-be1f-d57550cc96cc" xsi:nil="true"/>
    <Provider xmlns="4873beb7-5857-4685-be1f-d57550cc96cc" xsi:nil="true"/>
    <UACurrentWords xmlns="4873beb7-5857-4685-be1f-d57550cc96cc" xsi:nil="true"/>
    <AssetId xmlns="4873beb7-5857-4685-be1f-d57550cc96cc">TP102426476</AssetId>
    <TPClientViewer xmlns="4873beb7-5857-4685-be1f-d57550cc96cc" xsi:nil="true"/>
    <DSATActionTaken xmlns="4873beb7-5857-4685-be1f-d57550cc96cc" xsi:nil="true"/>
    <APEditor xmlns="4873beb7-5857-4685-be1f-d57550cc96cc">
      <UserInfo>
        <DisplayName/>
        <AccountId xsi:nil="true"/>
        <AccountType/>
      </UserInfo>
    </APEditor>
    <TPInstallLocation xmlns="4873beb7-5857-4685-be1f-d57550cc96cc" xsi:nil="true"/>
    <OOCacheId xmlns="4873beb7-5857-4685-be1f-d57550cc96cc" xsi:nil="true"/>
    <IsDeleted xmlns="4873beb7-5857-4685-be1f-d57550cc96cc">false</IsDeleted>
    <PublishTargets xmlns="4873beb7-5857-4685-be1f-d57550cc96cc">OfficeOnline</PublishTargets>
    <ApprovalLog xmlns="4873beb7-5857-4685-be1f-d57550cc96cc" xsi:nil="true"/>
    <BugNumber xmlns="4873beb7-5857-4685-be1f-d57550cc96cc" xsi:nil="true"/>
    <CrawlForDependencies xmlns="4873beb7-5857-4685-be1f-d57550cc96cc">false</CrawlForDependencies>
    <LastHandOff xmlns="4873beb7-5857-4685-be1f-d57550cc96cc" xsi:nil="true"/>
    <Milestone xmlns="4873beb7-5857-4685-be1f-d57550cc96cc" xsi:nil="true"/>
    <UANotes xmlns="4873beb7-5857-4685-be1f-d57550cc96cc" xsi:nil="true"/>
    <CampaignTagsTaxHTField0 xmlns="4873beb7-5857-4685-be1f-d57550cc96cc">
      <Terms xmlns="http://schemas.microsoft.com/office/infopath/2007/PartnerControls"/>
    </CampaignTagsTaxHTField0>
    <LocLastLocAttemptVersionLookup xmlns="4873beb7-5857-4685-be1f-d57550cc96cc">131417</LocLastLocAttemptVersionLookup>
    <LocLastLocAttemptVersionTypeLookup xmlns="4873beb7-5857-4685-be1f-d57550cc96cc" xsi:nil="true"/>
    <LocMarketGroupTiers xmlns="4873beb7-5857-4685-be1f-d57550cc96cc" xsi:nil="true"/>
    <LocOverallPreviewStatusLookup xmlns="4873beb7-5857-4685-be1f-d57550cc96cc" xsi:nil="true"/>
    <LocOverallPublishStatusLookup xmlns="4873beb7-5857-4685-be1f-d57550cc96cc" xsi:nil="true"/>
    <TaxCatchAll xmlns="4873beb7-5857-4685-be1f-d57550cc96cc"/>
    <LocNewPublishedVersionLookup xmlns="4873beb7-5857-4685-be1f-d57550cc96cc" xsi:nil="true"/>
    <LocPublishedDependentAssetsLookup xmlns="4873beb7-5857-4685-be1f-d57550cc96cc" xsi:nil="true"/>
    <LocComments xmlns="4873beb7-5857-4685-be1f-d57550cc96cc" xsi:nil="true"/>
    <LocProcessedForMarketsLookup xmlns="4873beb7-5857-4685-be1f-d57550cc96cc" xsi:nil="true"/>
    <LocRecommendedHandoff xmlns="4873beb7-5857-4685-be1f-d57550cc96cc" xsi:nil="true"/>
    <LocManualTestRequired xmlns="4873beb7-5857-4685-be1f-d57550cc96cc" xsi:nil="true"/>
    <LocProcessedForHandoffsLookup xmlns="4873beb7-5857-4685-be1f-d57550cc96cc" xsi:nil="true"/>
    <LocOverallHandbackStatusLookup xmlns="4873beb7-5857-4685-be1f-d57550cc96cc" xsi:nil="true"/>
    <LocalizationTagsTaxHTField0 xmlns="4873beb7-5857-4685-be1f-d57550cc96cc">
      <Terms xmlns="http://schemas.microsoft.com/office/infopath/2007/PartnerControls"/>
    </LocalizationTagsTaxHTField0>
    <FeatureTagsTaxHTField0 xmlns="4873beb7-5857-4685-be1f-d57550cc96cc">
      <Terms xmlns="http://schemas.microsoft.com/office/infopath/2007/PartnerControls"/>
    </FeatureTagsTaxHTField0>
    <LocOverallLocStatusLookup xmlns="4873beb7-5857-4685-be1f-d57550cc96cc" xsi:nil="true"/>
    <LocPublishedLinkedAssetsLookup xmlns="4873beb7-5857-4685-be1f-d57550cc96cc" xsi:nil="true"/>
    <InternalTagsTaxHTField0 xmlns="4873beb7-5857-4685-be1f-d57550cc96cc">
      <Terms xmlns="http://schemas.microsoft.com/office/infopath/2007/PartnerControls"/>
    </InternalTagsTaxHTField0>
    <RecommendationsModifier xmlns="4873beb7-5857-4685-be1f-d57550cc96cc" xsi:nil="true"/>
    <ScenarioTagsTaxHTField0 xmlns="4873beb7-5857-4685-be1f-d57550cc96cc">
      <Terms xmlns="http://schemas.microsoft.com/office/infopath/2007/PartnerControls"/>
    </ScenarioTagsTaxHTField0>
    <OriginalRelease xmlns="4873beb7-5857-4685-be1f-d57550cc96cc">14</OriginalReleas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9fa4f1cb33d0adf6968f5be6bef4df8">
  <xsd:schema xmlns:xsd="http://www.w3.org/2001/XMLSchema" xmlns:xs="http://www.w3.org/2001/XMLSchema" xmlns:p="http://schemas.microsoft.com/office/2006/metadata/properties" xmlns:ns2="4873beb7-5857-4685-be1f-d57550cc96cc" targetNamespace="http://schemas.microsoft.com/office/2006/metadata/properties" ma:root="true" ma:fieldsID="55b7f5ed55d98ec7e6cb9419faa4821a"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MarketGroupTiers"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ma:readOnly="false">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MarketGroupTiers" ma:index="75" nillable="true" ma:displayName="Loc Market Group Tiers [deprecated]" ma:default="" ma:internalName="LocMarketGroupTiers" ma:readOnly="false">
      <xsd:simpleType>
        <xsd:restriction base="dms:Unknown"/>
      </xsd:simpleType>
    </xsd:element>
    <xsd:element name="LocNewPublishedVersionLookup" ma:index="76"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7"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8"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9"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80"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1" nillable="true" ma:displayName="Loc Priority" ma:default="" ma:internalName="IntlLocPriority" ma:readOnly="false">
      <xsd:simpleType>
        <xsd:restriction base="dms:Unknown"/>
      </xsd:simpleType>
    </xsd:element>
    <xsd:element name="LocProcessedForHandoffsLookup" ma:index="82"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3"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4"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5"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6" nillable="true" ma:displayName="Loc Recommended Handoff" ma:default="" ma:indexed="true" ma:internalName="LocRecommendedHandoff" ma:readOnly="false">
      <xsd:simpleType>
        <xsd:restriction base="dms:Text"/>
      </xsd:simpleType>
    </xsd:element>
    <xsd:element name="LocalizationTagsTaxHTField0" ma:index="88"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9" nillable="true" ma:displayName="Machine Translated" ma:default="" ma:internalName="MachineTranslated" ma:readOnly="false">
      <xsd:simpleType>
        <xsd:restriction base="dms:Boolean"/>
      </xsd:simpleType>
    </xsd:element>
    <xsd:element name="Manager" ma:index="90" nillable="true" ma:displayName="Manager" ma:hidden="true" ma:internalName="Manager" ma:readOnly="false">
      <xsd:simpleType>
        <xsd:restriction base="dms:Text"/>
      </xsd:simpleType>
    </xsd:element>
    <xsd:element name="Markets" ma:index="91"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2" nillable="true" ma:displayName="Milestone" ma:default="" ma:internalName="Milestone" ma:readOnly="false">
      <xsd:simpleType>
        <xsd:restriction base="dms:Unknown"/>
      </xsd:simpleType>
    </xsd:element>
    <xsd:element name="TPNamespace" ma:index="95" nillable="true" ma:displayName="Namespace" ma:default="" ma:internalName="TPNamespace">
      <xsd:simpleType>
        <xsd:restriction base="dms:Text"/>
      </xsd:simpleType>
    </xsd:element>
    <xsd:element name="NumericId" ma:index="96" nillable="true" ma:displayName="Numeric ID" ma:default="" ma:indexed="true" ma:internalName="NumericId" ma:readOnly="false">
      <xsd:simpleType>
        <xsd:restriction base="dms:Number"/>
      </xsd:simpleType>
    </xsd:element>
    <xsd:element name="NumOfRatingsLookup" ma:index="97"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8" nillable="true" ma:displayName="OOCacheId" ma:internalName="OOCacheId" ma:readOnly="false">
      <xsd:simpleType>
        <xsd:restriction base="dms:Text"/>
      </xsd:simpleType>
    </xsd:element>
    <xsd:element name="OpenTemplate" ma:index="99" nillable="true" ma:displayName="Open Template" ma:default="true" ma:internalName="OpenTemplate">
      <xsd:simpleType>
        <xsd:restriction base="dms:Boolean"/>
      </xsd:simpleType>
    </xsd:element>
    <xsd:element name="OriginAsset" ma:index="100" nillable="true" ma:displayName="Origin Asset" ma:default="" ma:internalName="OriginAsset" ma:readOnly="false">
      <xsd:simpleType>
        <xsd:restriction base="dms:Text"/>
      </xsd:simpleType>
    </xsd:element>
    <xsd:element name="OriginalRelease" ma:index="101"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2" nillable="true" ma:displayName="Original Source Market Group" ma:default="" ma:internalName="OriginalSourceMarket" ma:readOnly="false">
      <xsd:simpleType>
        <xsd:restriction base="dms:Text"/>
      </xsd:simpleType>
    </xsd:element>
    <xsd:element name="OutputCachingOn" ma:index="103" nillable="true" ma:displayName="Output Caching" ma:default="true" ma:hidden="true" ma:internalName="OutputCachingOn" ma:readOnly="false">
      <xsd:simpleType>
        <xsd:restriction base="dms:Boolean"/>
      </xsd:simpleType>
    </xsd:element>
    <xsd:element name="ParentAssetId" ma:index="104" nillable="true" ma:displayName="Parent Asset Id" ma:default="" ma:internalName="ParentAssetId" ma:readOnly="false">
      <xsd:simpleType>
        <xsd:restriction base="dms:Text"/>
      </xsd:simpleType>
    </xsd:element>
    <xsd:element name="PlannedPubDate" ma:index="105" nillable="true" ma:displayName="Planned Publish Date" ma:default="" ma:indexed="true" ma:internalName="PlannedPubDate" ma:readOnly="false">
      <xsd:simpleType>
        <xsd:restriction base="dms:DateTime"/>
      </xsd:simpleType>
    </xsd:element>
    <xsd:element name="PolicheckWords" ma:index="106" nillable="true" ma:displayName="Policheck Words" ma:default="" ma:internalName="PolicheckWords" ma:readOnly="false">
      <xsd:simpleType>
        <xsd:restriction base="dms:Text"/>
      </xsd:simpleType>
    </xsd:element>
    <xsd:element name="BusinessGroup" ma:index="107" nillable="true" ma:displayName="Product Division Owner" ma:default="" ma:internalName="BusinessGroup" ma:readOnly="false">
      <xsd:simpleType>
        <xsd:restriction base="dms:Unknown"/>
      </xsd:simpleType>
    </xsd:element>
    <xsd:element name="UAProjectedTotalWords" ma:index="108" nillable="true" ma:displayName="Projected Word Count" ma:default="" ma:internalName="UAProjectedTotalWords" ma:readOnly="false">
      <xsd:simpleType>
        <xsd:restriction base="dms:Unknown"/>
      </xsd:simpleType>
    </xsd:element>
    <xsd:element name="Provider" ma:index="109" nillable="true" ma:displayName="Provider" ma:default="" ma:internalName="Provider" ma:readOnly="false">
      <xsd:simpleType>
        <xsd:restriction base="dms:Unknown"/>
      </xsd:simpleType>
    </xsd:element>
    <xsd:element name="Providers" ma:index="110" nillable="true" ma:displayName="Providers" ma:default="" ma:internalName="Providers" ma:readOnly="false">
      <xsd:simpleType>
        <xsd:restriction base="dms:Unknown"/>
      </xsd:simpleType>
    </xsd:element>
    <xsd:element name="PublishStatusLookup" ma:index="111"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2" nillable="true" ma:displayName="Publish Target" ma:default="OfficeOnlineVNext" ma:internalName="PublishTargets" ma:readOnly="false">
      <xsd:simpleType>
        <xsd:restriction base="dms:Unknown"/>
      </xsd:simpleType>
    </xsd:element>
    <xsd:element name="RecommendationsModifier" ma:index="113" nillable="true" ma:displayName="Recommendations Modifier" ma:default="" ma:internalName="RecommendationsModifier" ma:readOnly="false">
      <xsd:simpleType>
        <xsd:restriction base="dms:Number"/>
      </xsd:simpleType>
    </xsd:element>
    <xsd:element name="ArtSampleDocs" ma:index="114" nillable="true" ma:displayName="Sample Docs" ma:default="" ma:hidden="true" ma:internalName="ArtSampleDocs" ma:readOnly="false">
      <xsd:simpleType>
        <xsd:restriction base="dms:Text"/>
      </xsd:simpleType>
    </xsd:element>
    <xsd:element name="ScenarioTagsTaxHTField0" ma:index="116"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8"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9" nillable="true" ma:displayName="Source Title" ma:default="" ma:indexed="true" ma:internalName="SourceTitle" ma:readOnly="false">
      <xsd:simpleType>
        <xsd:restriction base="dms:Text"/>
      </xsd:simpleType>
    </xsd:element>
    <xsd:element name="CSXSubmissionDate" ma:index="120" nillable="true" ma:displayName="Submission Date" ma:default="" ma:internalName="CSXSubmissionDate" ma:readOnly="false">
      <xsd:simpleType>
        <xsd:restriction base="dms:DateTime"/>
      </xsd:simpleType>
    </xsd:element>
    <xsd:element name="SubmitterId" ma:index="121" nillable="true" ma:displayName="Submitter ID" ma:default="" ma:internalName="SubmitterId" ma:readOnly="false">
      <xsd:simpleType>
        <xsd:restriction base="dms:Text"/>
      </xsd:simpleType>
    </xsd:element>
    <xsd:element name="TaxCatchAll" ma:index="122"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3"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4" nillable="true" ma:displayName="Template Status" ma:default="" ma:internalName="TemplateStatus">
      <xsd:simpleType>
        <xsd:restriction base="dms:Unknown"/>
      </xsd:simpleType>
    </xsd:element>
    <xsd:element name="TemplateTemplateType" ma:index="125" nillable="true" ma:displayName="Template Type" ma:default="" ma:internalName="TemplateTemplateType">
      <xsd:simpleType>
        <xsd:restriction base="dms:Unknown"/>
      </xsd:simpleType>
    </xsd:element>
    <xsd:element name="ThumbnailAssetId" ma:index="126" nillable="true" ma:displayName="Thumbnail Image Asset" ma:default="" ma:internalName="ThumbnailAssetId" ma:readOnly="false">
      <xsd:simpleType>
        <xsd:restriction base="dms:Text"/>
      </xsd:simpleType>
    </xsd:element>
    <xsd:element name="TimesCloned" ma:index="127" nillable="true" ma:displayName="Times Cloned" ma:default="" ma:internalName="TimesCloned" ma:readOnly="false">
      <xsd:simpleType>
        <xsd:restriction base="dms:Number"/>
      </xsd:simpleType>
    </xsd:element>
    <xsd:element name="TrustLevel" ma:index="129" nillable="true" ma:displayName="Trust Level" ma:default="1 Microsoft Managed Content" ma:internalName="TrustLevel" ma:readOnly="false">
      <xsd:simpleType>
        <xsd:restriction base="dms:Unknown"/>
      </xsd:simpleType>
    </xsd:element>
    <xsd:element name="UALocComments" ma:index="130" nillable="true" ma:displayName="UA Loc Comments" ma:default="" ma:internalName="UALocComments" ma:readOnly="false">
      <xsd:simpleType>
        <xsd:restriction base="dms:Note"/>
      </xsd:simpleType>
    </xsd:element>
    <xsd:element name="UALocRecommendation" ma:index="131"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2" nillable="true" ma:displayName="UA Notes" ma:default="" ma:internalName="UANotes" ma:readOnly="false">
      <xsd:simpleType>
        <xsd:restriction base="dms:Note"/>
      </xsd:simpleType>
    </xsd:element>
    <xsd:element name="TPAppVersion" ma:index="133" nillable="true" ma:displayName="Version" ma:default="" ma:internalName="TPAppVersion">
      <xsd:simpleType>
        <xsd:restriction base="dms:Text"/>
      </xsd:simpleType>
    </xsd:element>
    <xsd:element name="VoteCount" ma:index="134"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8"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45A1D3-2891-410D-ABA4-121E04B553DE}">
  <ds:schemaRefs>
    <ds:schemaRef ds:uri="http://schemas.microsoft.com/office/2006/metadata/properties"/>
    <ds:schemaRef ds:uri="http://schemas.microsoft.com/office/infopath/2007/PartnerControls"/>
    <ds:schemaRef ds:uri="4873beb7-5857-4685-be1f-d57550cc96cc"/>
  </ds:schemaRefs>
</ds:datastoreItem>
</file>

<file path=customXml/itemProps2.xml><?xml version="1.0" encoding="utf-8"?>
<ds:datastoreItem xmlns:ds="http://schemas.openxmlformats.org/officeDocument/2006/customXml" ds:itemID="{52B596E1-6C2B-4BC7-88EF-353352623197}">
  <ds:schemaRefs>
    <ds:schemaRef ds:uri="http://schemas.microsoft.com/sharepoint/v3/contenttype/forms"/>
  </ds:schemaRefs>
</ds:datastoreItem>
</file>

<file path=customXml/itemProps3.xml><?xml version="1.0" encoding="utf-8"?>
<ds:datastoreItem xmlns:ds="http://schemas.openxmlformats.org/officeDocument/2006/customXml" ds:itemID="{87615A56-B2BE-4D3D-B54D-062A76058B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Orbit.thmx</Template>
  <TotalTime>0</TotalTime>
  <Words>3573</Words>
  <Application>Microsoft Macintosh PowerPoint</Application>
  <PresentationFormat>On-screen Show (4:3)</PresentationFormat>
  <Paragraphs>819</Paragraphs>
  <Slides>68</Slides>
  <Notes>66</Notes>
  <HiddenSlides>0</HiddenSlides>
  <MMClips>4</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Orbit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2010-12-16T05:17:05Z</dcterms:created>
  <dcterms:modified xsi:type="dcterms:W3CDTF">2017-05-24T04:39:45Z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0x0101006EDDDB5EE6D98C44930B742096920B300400F5B6D36B3EF94B4E9A635CDF2A18F5B8</vt:lpwstr>
  </property>
</Properties>
</file>